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0" r:id="rId2"/>
    <p:sldId id="391" r:id="rId3"/>
    <p:sldId id="430" r:id="rId4"/>
    <p:sldId id="412" r:id="rId5"/>
    <p:sldId id="411" r:id="rId6"/>
    <p:sldId id="395" r:id="rId7"/>
    <p:sldId id="432" r:id="rId8"/>
    <p:sldId id="407" r:id="rId9"/>
    <p:sldId id="426" r:id="rId10"/>
    <p:sldId id="369" r:id="rId11"/>
    <p:sldId id="434" r:id="rId12"/>
    <p:sldId id="435" r:id="rId13"/>
    <p:sldId id="418" r:id="rId14"/>
    <p:sldId id="431" r:id="rId15"/>
    <p:sldId id="262" r:id="rId16"/>
  </p:sldIdLst>
  <p:sldSz cx="11877675" cy="7808913"/>
  <p:notesSz cx="6858000" cy="9144000"/>
  <p:defaultTextStyle>
    <a:defPPr>
      <a:defRPr lang="es-ES"/>
    </a:defPPr>
    <a:lvl1pPr marL="0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2447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4895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7342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9790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12237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4685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7132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9580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0">
          <p15:clr>
            <a:srgbClr val="A4A3A4"/>
          </p15:clr>
        </p15:guide>
        <p15:guide id="2" pos="3741">
          <p15:clr>
            <a:srgbClr val="A4A3A4"/>
          </p15:clr>
        </p15:guide>
        <p15:guide id="3" orient="horz" pos="30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uncionario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2B896C"/>
    <a:srgbClr val="37AD89"/>
    <a:srgbClr val="2C4C8C"/>
    <a:srgbClr val="595959"/>
    <a:srgbClr val="094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9502" autoAdjust="0"/>
  </p:normalViewPr>
  <p:slideViewPr>
    <p:cSldViewPr snapToGrid="0" snapToObjects="1">
      <p:cViewPr varScale="1">
        <p:scale>
          <a:sx n="88" d="100"/>
          <a:sy n="88" d="100"/>
        </p:scale>
        <p:origin x="1470" y="102"/>
      </p:cViewPr>
      <p:guideLst>
        <p:guide orient="horz" pos="2460"/>
        <p:guide pos="3741"/>
        <p:guide orient="horz" pos="30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3541-444E-4CA6-832E-D4DCE119E9A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EBED87E-A927-473E-B1C3-13A1868246E6}">
      <dgm:prSet custT="1"/>
      <dgm:spPr/>
      <dgm:t>
        <a:bodyPr/>
        <a:lstStyle/>
        <a:p>
          <a:r>
            <a:rPr lang="es-CL" sz="3000" u="sng" dirty="0" smtClean="0"/>
            <a:t>Define la </a:t>
          </a:r>
          <a:r>
            <a:rPr lang="es-CL" sz="3000" u="sng" dirty="0"/>
            <a:t>visión </a:t>
          </a:r>
          <a:r>
            <a:rPr lang="es-CL" sz="3000" u="sng" dirty="0" smtClean="0"/>
            <a:t>de Estado</a:t>
          </a:r>
          <a:r>
            <a:rPr lang="es-CL" sz="3000" u="none" dirty="0" smtClean="0"/>
            <a:t>, </a:t>
          </a:r>
          <a:r>
            <a:rPr lang="es-CL" sz="3000" u="none" dirty="0"/>
            <a:t>estableciendo </a:t>
          </a:r>
          <a:r>
            <a:rPr lang="es-CL" sz="3000" u="none" dirty="0" smtClean="0"/>
            <a:t>la </a:t>
          </a:r>
          <a:r>
            <a:rPr lang="es-CL" sz="3000" u="none" dirty="0"/>
            <a:t>meta de </a:t>
          </a:r>
          <a:r>
            <a:rPr lang="es-CL" sz="3000" u="none" dirty="0" smtClean="0"/>
            <a:t>carbono neutralidad</a:t>
          </a:r>
          <a:r>
            <a:rPr lang="es-CL" sz="3000" u="none" dirty="0"/>
            <a:t>. </a:t>
          </a:r>
          <a:r>
            <a:rPr lang="es-CL" sz="3000" u="none" dirty="0" smtClean="0"/>
            <a:t>Mediante un instrumento consensuado y de la más alta jerarquía se vela por </a:t>
          </a:r>
          <a:r>
            <a:rPr lang="es-CL" sz="3000" dirty="0" smtClean="0"/>
            <a:t>el </a:t>
          </a:r>
          <a:r>
            <a:rPr lang="es-CL" sz="3000" dirty="0"/>
            <a:t>cumplimiento de </a:t>
          </a:r>
          <a:r>
            <a:rPr lang="es-CL" sz="3000" dirty="0" smtClean="0"/>
            <a:t>dicha meta</a:t>
          </a:r>
          <a:r>
            <a:rPr lang="es-CL" sz="3000" dirty="0"/>
            <a:t>.</a:t>
          </a:r>
        </a:p>
      </dgm:t>
    </dgm:pt>
    <dgm:pt modelId="{67D9F526-F5B4-4F4D-A21B-2162A0BB3741}" type="parTrans" cxnId="{3635E7BD-8E8A-4186-B2C9-220C4A682B58}">
      <dgm:prSet/>
      <dgm:spPr/>
      <dgm:t>
        <a:bodyPr/>
        <a:lstStyle/>
        <a:p>
          <a:endParaRPr lang="es-CL" sz="1600"/>
        </a:p>
      </dgm:t>
    </dgm:pt>
    <dgm:pt modelId="{0025F2BB-2678-4814-A890-1C2E67865691}" type="sibTrans" cxnId="{3635E7BD-8E8A-4186-B2C9-220C4A682B58}">
      <dgm:prSet/>
      <dgm:spPr/>
      <dgm:t>
        <a:bodyPr/>
        <a:lstStyle/>
        <a:p>
          <a:endParaRPr lang="es-CL" sz="1600"/>
        </a:p>
      </dgm:t>
    </dgm:pt>
    <dgm:pt modelId="{02437D77-BC24-45FA-9DD1-D1931C5B4C73}">
      <dgm:prSet custT="1"/>
      <dgm:spPr/>
      <dgm:t>
        <a:bodyPr/>
        <a:lstStyle/>
        <a:p>
          <a:r>
            <a:rPr lang="es-CL" sz="3000" u="sng" dirty="0" smtClean="0"/>
            <a:t>Crea una gobernanza climática claramente definida</a:t>
          </a:r>
          <a:r>
            <a:rPr lang="es-CL" sz="3000" u="none" dirty="0" smtClean="0"/>
            <a:t>, con</a:t>
          </a:r>
          <a:r>
            <a:rPr lang="es-CL" sz="3000" dirty="0" smtClean="0"/>
            <a:t> </a:t>
          </a:r>
          <a:r>
            <a:rPr lang="es-CL" sz="3000" b="0" dirty="0"/>
            <a:t>facultades y </a:t>
          </a:r>
          <a:r>
            <a:rPr lang="es-CL" sz="3000" b="0" dirty="0" smtClean="0"/>
            <a:t>obligaciones para </a:t>
          </a:r>
          <a:r>
            <a:rPr lang="es-CL" sz="3000" dirty="0" smtClean="0"/>
            <a:t>los </a:t>
          </a:r>
          <a:r>
            <a:rPr lang="es-CL" sz="3000" dirty="0"/>
            <a:t>organismos </a:t>
          </a:r>
          <a:r>
            <a:rPr lang="es-CL" sz="3000" dirty="0" smtClean="0"/>
            <a:t>de la Administración del Estado </a:t>
          </a:r>
          <a:r>
            <a:rPr lang="es-CL" sz="3000" dirty="0"/>
            <a:t>a nivel vertical (nacional a </a:t>
          </a:r>
          <a:r>
            <a:rPr lang="es-CL" sz="3000" dirty="0" smtClean="0"/>
            <a:t>local) y horizontal (sectores).</a:t>
          </a:r>
          <a:endParaRPr lang="es-CL" sz="3000" dirty="0"/>
        </a:p>
      </dgm:t>
    </dgm:pt>
    <dgm:pt modelId="{9A46B3CD-97E7-4AA3-87CE-4B5CC0A81850}" type="parTrans" cxnId="{693D90AA-DF51-4E2E-9FBA-38CFB9EAA5C3}">
      <dgm:prSet/>
      <dgm:spPr/>
      <dgm:t>
        <a:bodyPr/>
        <a:lstStyle/>
        <a:p>
          <a:endParaRPr lang="en-US" sz="1600"/>
        </a:p>
      </dgm:t>
    </dgm:pt>
    <dgm:pt modelId="{2476DC7B-17E8-4C44-990B-5CCA909EE44B}" type="sibTrans" cxnId="{693D90AA-DF51-4E2E-9FBA-38CFB9EAA5C3}">
      <dgm:prSet/>
      <dgm:spPr/>
      <dgm:t>
        <a:bodyPr/>
        <a:lstStyle/>
        <a:p>
          <a:endParaRPr lang="en-US" sz="1600"/>
        </a:p>
      </dgm:t>
    </dgm:pt>
    <dgm:pt modelId="{DACC0F4F-ED0D-4891-87A7-F3465AEADC85}" type="pres">
      <dgm:prSet presAssocID="{1ED43541-444E-4CA6-832E-D4DCE119E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BAD2F5D-7904-4BAA-BEA8-BC9503E22283}" type="pres">
      <dgm:prSet presAssocID="{02437D77-BC24-45FA-9DD1-D1931C5B4C73}" presName="parentText" presStyleLbl="node1" presStyleIdx="0" presStyleCnt="2" custScaleY="153156" custLinFactY="14626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76755CC-A2A1-4A0E-A02A-4715F793AA0B}" type="pres">
      <dgm:prSet presAssocID="{2476DC7B-17E8-4C44-990B-5CCA909EE44B}" presName="spacer" presStyleCnt="0"/>
      <dgm:spPr/>
    </dgm:pt>
    <dgm:pt modelId="{6B24BFB3-3CFE-4238-9DCB-DF14C44AF158}" type="pres">
      <dgm:prSet presAssocID="{9EBED87E-A927-473E-B1C3-13A1868246E6}" presName="parentText" presStyleLbl="node1" presStyleIdx="1" presStyleCnt="2" custScaleY="155606" custLinFactY="-15423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93D90AA-DF51-4E2E-9FBA-38CFB9EAA5C3}" srcId="{1ED43541-444E-4CA6-832E-D4DCE119E9A2}" destId="{02437D77-BC24-45FA-9DD1-D1931C5B4C73}" srcOrd="0" destOrd="0" parTransId="{9A46B3CD-97E7-4AA3-87CE-4B5CC0A81850}" sibTransId="{2476DC7B-17E8-4C44-990B-5CCA909EE44B}"/>
    <dgm:cxn modelId="{AD31CB5D-1FB3-8B46-8260-416D343841AE}" type="presOf" srcId="{02437D77-BC24-45FA-9DD1-D1931C5B4C73}" destId="{ABAD2F5D-7904-4BAA-BEA8-BC9503E22283}" srcOrd="0" destOrd="0" presId="urn:microsoft.com/office/officeart/2005/8/layout/vList2"/>
    <dgm:cxn modelId="{06CB60CD-09BD-6E42-8731-332B2770E8F2}" type="presOf" srcId="{9EBED87E-A927-473E-B1C3-13A1868246E6}" destId="{6B24BFB3-3CFE-4238-9DCB-DF14C44AF158}" srcOrd="0" destOrd="0" presId="urn:microsoft.com/office/officeart/2005/8/layout/vList2"/>
    <dgm:cxn modelId="{7ECE2F4B-DFE3-B84D-A1A6-D948FAF001E9}" type="presOf" srcId="{1ED43541-444E-4CA6-832E-D4DCE119E9A2}" destId="{DACC0F4F-ED0D-4891-87A7-F3465AEADC85}" srcOrd="0" destOrd="0" presId="urn:microsoft.com/office/officeart/2005/8/layout/vList2"/>
    <dgm:cxn modelId="{3635E7BD-8E8A-4186-B2C9-220C4A682B58}" srcId="{1ED43541-444E-4CA6-832E-D4DCE119E9A2}" destId="{9EBED87E-A927-473E-B1C3-13A1868246E6}" srcOrd="1" destOrd="0" parTransId="{67D9F526-F5B4-4F4D-A21B-2162A0BB3741}" sibTransId="{0025F2BB-2678-4814-A890-1C2E67865691}"/>
    <dgm:cxn modelId="{53E1FB7D-8E5A-724A-B667-26172633B807}" type="presParOf" srcId="{DACC0F4F-ED0D-4891-87A7-F3465AEADC85}" destId="{ABAD2F5D-7904-4BAA-BEA8-BC9503E22283}" srcOrd="0" destOrd="0" presId="urn:microsoft.com/office/officeart/2005/8/layout/vList2"/>
    <dgm:cxn modelId="{3FD4EAC2-4534-734A-8F8A-B42F48B91996}" type="presParOf" srcId="{DACC0F4F-ED0D-4891-87A7-F3465AEADC85}" destId="{276755CC-A2A1-4A0E-A02A-4715F793AA0B}" srcOrd="1" destOrd="0" presId="urn:microsoft.com/office/officeart/2005/8/layout/vList2"/>
    <dgm:cxn modelId="{88D8B223-3D66-FE44-8005-183780DEEA46}" type="presParOf" srcId="{DACC0F4F-ED0D-4891-87A7-F3465AEADC85}" destId="{6B24BFB3-3CFE-4238-9DCB-DF14C44AF15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43541-444E-4CA6-832E-D4DCE119E9A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1C34DD7-1556-4B38-8E6E-A46E5C25BCD2}">
      <dgm:prSet custT="1"/>
      <dgm:spPr/>
      <dgm:t>
        <a:bodyPr/>
        <a:lstStyle/>
        <a:p>
          <a:r>
            <a:rPr lang="es-CL" sz="2800" b="0" u="sng" noProof="0" dirty="0" smtClean="0"/>
            <a:t>Mayor rapidez para lograr consensos</a:t>
          </a:r>
          <a:r>
            <a:rPr lang="es-CL" sz="2800" b="0" u="none" noProof="0" dirty="0" smtClean="0"/>
            <a:t>. Evita especificar medidas por sector que pueden trabar la discusión legislativa por un tiempo indefinido. </a:t>
          </a:r>
        </a:p>
      </dgm:t>
    </dgm:pt>
    <dgm:pt modelId="{011DAAAF-35AE-4FC4-8D8F-35EC2BFFA670}" type="parTrans" cxnId="{8D0C3870-1C9E-43DD-9652-E3204EE01D4C}">
      <dgm:prSet/>
      <dgm:spPr/>
      <dgm:t>
        <a:bodyPr/>
        <a:lstStyle/>
        <a:p>
          <a:endParaRPr lang="es-CL" sz="1600"/>
        </a:p>
      </dgm:t>
    </dgm:pt>
    <dgm:pt modelId="{0B0BD940-5E6B-4FE8-B4F5-A855238ADD58}" type="sibTrans" cxnId="{8D0C3870-1C9E-43DD-9652-E3204EE01D4C}">
      <dgm:prSet/>
      <dgm:spPr/>
      <dgm:t>
        <a:bodyPr/>
        <a:lstStyle/>
        <a:p>
          <a:endParaRPr lang="es-CL" sz="1600"/>
        </a:p>
      </dgm:t>
    </dgm:pt>
    <dgm:pt modelId="{02437D77-BC24-45FA-9DD1-D1931C5B4C73}">
      <dgm:prSet custT="1"/>
      <dgm:spPr/>
      <dgm:t>
        <a:bodyPr/>
        <a:lstStyle/>
        <a:p>
          <a:r>
            <a:rPr lang="es-CL" sz="2800" b="0" u="sng" dirty="0" smtClean="0"/>
            <a:t>Flexibiliza la acción climática</a:t>
          </a:r>
          <a:r>
            <a:rPr lang="es-CL" sz="2800" b="0" u="none" dirty="0" smtClean="0"/>
            <a:t>. Establece </a:t>
          </a:r>
          <a:r>
            <a:rPr lang="es-CL" sz="2800" b="0" dirty="0" smtClean="0"/>
            <a:t>instrumentos y elementos esenciales, dejando las acciones específicas a los sectores responsables.  P</a:t>
          </a:r>
          <a:r>
            <a:rPr lang="es-CL" sz="2800" dirty="0" smtClean="0"/>
            <a:t>ermite ajustar medidas según cambios económicos, tecnológicos, internacionales, aprendizajes, etc. orientado por el Principio de Progresividad.  </a:t>
          </a:r>
          <a:endParaRPr lang="es-CL" sz="2800" dirty="0"/>
        </a:p>
      </dgm:t>
    </dgm:pt>
    <dgm:pt modelId="{9A46B3CD-97E7-4AA3-87CE-4B5CC0A81850}" type="parTrans" cxnId="{693D90AA-DF51-4E2E-9FBA-38CFB9EAA5C3}">
      <dgm:prSet/>
      <dgm:spPr/>
      <dgm:t>
        <a:bodyPr/>
        <a:lstStyle/>
        <a:p>
          <a:endParaRPr lang="en-US" sz="1600"/>
        </a:p>
      </dgm:t>
    </dgm:pt>
    <dgm:pt modelId="{2476DC7B-17E8-4C44-990B-5CCA909EE44B}" type="sibTrans" cxnId="{693D90AA-DF51-4E2E-9FBA-38CFB9EAA5C3}">
      <dgm:prSet/>
      <dgm:spPr/>
      <dgm:t>
        <a:bodyPr/>
        <a:lstStyle/>
        <a:p>
          <a:endParaRPr lang="en-US" sz="1600"/>
        </a:p>
      </dgm:t>
    </dgm:pt>
    <dgm:pt modelId="{DACC0F4F-ED0D-4891-87A7-F3465AEADC85}" type="pres">
      <dgm:prSet presAssocID="{1ED43541-444E-4CA6-832E-D4DCE119E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BAD2F5D-7904-4BAA-BEA8-BC9503E22283}" type="pres">
      <dgm:prSet presAssocID="{02437D77-BC24-45FA-9DD1-D1931C5B4C73}" presName="parentText" presStyleLbl="node1" presStyleIdx="0" presStyleCnt="2" custLinFactY="-1829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76755CC-A2A1-4A0E-A02A-4715F793AA0B}" type="pres">
      <dgm:prSet presAssocID="{2476DC7B-17E8-4C44-990B-5CCA909EE44B}" presName="spacer" presStyleCnt="0"/>
      <dgm:spPr/>
    </dgm:pt>
    <dgm:pt modelId="{0C840950-36D4-45B0-823E-53FAD3DBC048}" type="pres">
      <dgm:prSet presAssocID="{F1C34DD7-1556-4B38-8E6E-A46E5C25BCD2}" presName="parentText" presStyleLbl="node1" presStyleIdx="1" presStyleCnt="2" custScaleY="8578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4060EBD-0D9C-46F1-8A33-54BF77F67FE5}" type="presOf" srcId="{1ED43541-444E-4CA6-832E-D4DCE119E9A2}" destId="{DACC0F4F-ED0D-4891-87A7-F3465AEADC85}" srcOrd="0" destOrd="0" presId="urn:microsoft.com/office/officeart/2005/8/layout/vList2"/>
    <dgm:cxn modelId="{693D90AA-DF51-4E2E-9FBA-38CFB9EAA5C3}" srcId="{1ED43541-444E-4CA6-832E-D4DCE119E9A2}" destId="{02437D77-BC24-45FA-9DD1-D1931C5B4C73}" srcOrd="0" destOrd="0" parTransId="{9A46B3CD-97E7-4AA3-87CE-4B5CC0A81850}" sibTransId="{2476DC7B-17E8-4C44-990B-5CCA909EE44B}"/>
    <dgm:cxn modelId="{27E687B6-AC4B-4B49-8C59-A63188940036}" type="presOf" srcId="{02437D77-BC24-45FA-9DD1-D1931C5B4C73}" destId="{ABAD2F5D-7904-4BAA-BEA8-BC9503E22283}" srcOrd="0" destOrd="0" presId="urn:microsoft.com/office/officeart/2005/8/layout/vList2"/>
    <dgm:cxn modelId="{8D0C3870-1C9E-43DD-9652-E3204EE01D4C}" srcId="{1ED43541-444E-4CA6-832E-D4DCE119E9A2}" destId="{F1C34DD7-1556-4B38-8E6E-A46E5C25BCD2}" srcOrd="1" destOrd="0" parTransId="{011DAAAF-35AE-4FC4-8D8F-35EC2BFFA670}" sibTransId="{0B0BD940-5E6B-4FE8-B4F5-A855238ADD58}"/>
    <dgm:cxn modelId="{98BD1A02-B52C-4AC3-9F0F-D4D12BEFCA72}" type="presOf" srcId="{F1C34DD7-1556-4B38-8E6E-A46E5C25BCD2}" destId="{0C840950-36D4-45B0-823E-53FAD3DBC048}" srcOrd="0" destOrd="0" presId="urn:microsoft.com/office/officeart/2005/8/layout/vList2"/>
    <dgm:cxn modelId="{725A5B32-E5A0-4238-B210-0F0A9342E773}" type="presParOf" srcId="{DACC0F4F-ED0D-4891-87A7-F3465AEADC85}" destId="{ABAD2F5D-7904-4BAA-BEA8-BC9503E22283}" srcOrd="0" destOrd="0" presId="urn:microsoft.com/office/officeart/2005/8/layout/vList2"/>
    <dgm:cxn modelId="{0B6BE5CE-C8CD-4F44-BE7E-67B3141AE83C}" type="presParOf" srcId="{DACC0F4F-ED0D-4891-87A7-F3465AEADC85}" destId="{276755CC-A2A1-4A0E-A02A-4715F793AA0B}" srcOrd="1" destOrd="0" presId="urn:microsoft.com/office/officeart/2005/8/layout/vList2"/>
    <dgm:cxn modelId="{9BB440B1-7D7B-485C-A8EE-F4AC07D9D6DE}" type="presParOf" srcId="{DACC0F4F-ED0D-4891-87A7-F3465AEADC85}" destId="{0C840950-36D4-45B0-823E-53FAD3DBC0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F3771E-0BAF-46DD-BF7C-6B73CADF5544}" type="doc">
      <dgm:prSet loTypeId="urn:microsoft.com/office/officeart/2005/8/layout/vList3#2" loCatId="list" qsTypeId="urn:microsoft.com/office/officeart/2005/8/quickstyle/simple1" qsCatId="simple" csTypeId="urn:microsoft.com/office/officeart/2005/8/colors/accent0_1" csCatId="mainScheme" phldr="1"/>
      <dgm:spPr/>
    </dgm:pt>
    <dgm:pt modelId="{366EEE84-96C3-4822-A53B-DADDE3CAD464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MX" sz="2400" dirty="0"/>
            <a:t>Meta </a:t>
          </a:r>
          <a:r>
            <a:rPr lang="es-MX" sz="2400" dirty="0" smtClean="0"/>
            <a:t>de </a:t>
          </a:r>
          <a:r>
            <a:rPr lang="es-MX" sz="2400" dirty="0"/>
            <a:t>mitigación para el país</a:t>
          </a:r>
          <a:endParaRPr lang="es-CL" sz="2400" dirty="0"/>
        </a:p>
      </dgm:t>
    </dgm:pt>
    <dgm:pt modelId="{6B7AFE93-20C6-4B74-B4C8-1B6A0CC778B5}" type="parTrans" cxnId="{A9841A71-1558-4836-BF1D-A029D2249CB5}">
      <dgm:prSet/>
      <dgm:spPr/>
      <dgm:t>
        <a:bodyPr/>
        <a:lstStyle/>
        <a:p>
          <a:endParaRPr lang="es-CL" sz="2000"/>
        </a:p>
      </dgm:t>
    </dgm:pt>
    <dgm:pt modelId="{F436B0E4-3BBE-47FE-9278-A064860CC1F2}" type="sibTrans" cxnId="{A9841A71-1558-4836-BF1D-A029D2249CB5}">
      <dgm:prSet/>
      <dgm:spPr/>
      <dgm:t>
        <a:bodyPr/>
        <a:lstStyle/>
        <a:p>
          <a:endParaRPr lang="es-CL" sz="2000"/>
        </a:p>
      </dgm:t>
    </dgm:pt>
    <dgm:pt modelId="{2C6DACBC-04E7-40B7-97A5-C31E486637C3}">
      <dgm:prSet phldrT="[Texto]" custT="1"/>
      <dgm:spPr>
        <a:solidFill>
          <a:srgbClr val="C6D9F1"/>
        </a:solidFill>
      </dgm:spPr>
      <dgm:t>
        <a:bodyPr/>
        <a:lstStyle/>
        <a:p>
          <a:r>
            <a:rPr lang="es-MX" sz="2400" dirty="0"/>
            <a:t>Institucionalidad del cambio climático</a:t>
          </a:r>
          <a:endParaRPr lang="es-CL" sz="2400" dirty="0"/>
        </a:p>
      </dgm:t>
    </dgm:pt>
    <dgm:pt modelId="{18A3CFD0-99DE-4A02-98D8-A40E1609DD08}" type="parTrans" cxnId="{FD3A0F65-1D5E-4777-924E-D5137E36A0A8}">
      <dgm:prSet/>
      <dgm:spPr/>
      <dgm:t>
        <a:bodyPr/>
        <a:lstStyle/>
        <a:p>
          <a:endParaRPr lang="es-CL" sz="2000"/>
        </a:p>
      </dgm:t>
    </dgm:pt>
    <dgm:pt modelId="{24A3FEC6-E300-4EE0-A3B4-DA794F038DDB}" type="sibTrans" cxnId="{FD3A0F65-1D5E-4777-924E-D5137E36A0A8}">
      <dgm:prSet/>
      <dgm:spPr/>
      <dgm:t>
        <a:bodyPr/>
        <a:lstStyle/>
        <a:p>
          <a:endParaRPr lang="es-CL" sz="2000"/>
        </a:p>
      </dgm:t>
    </dgm:pt>
    <dgm:pt modelId="{066EE189-1DCB-425A-B3D8-27285C0CEEF1}">
      <dgm:prSet phldrT="[Texto]" custT="1"/>
      <dgm:spPr>
        <a:solidFill>
          <a:srgbClr val="C6D9F1"/>
        </a:solidFill>
      </dgm:spPr>
      <dgm:t>
        <a:bodyPr/>
        <a:lstStyle/>
        <a:p>
          <a:r>
            <a:rPr lang="es-MX" sz="2400" dirty="0"/>
            <a:t>Instrumentos de gestión del cambio climático </a:t>
          </a:r>
          <a:r>
            <a:rPr lang="es-MX" sz="2400" dirty="0" smtClean="0"/>
            <a:t>de </a:t>
          </a:r>
          <a:r>
            <a:rPr lang="es-MX" sz="2400" dirty="0"/>
            <a:t>largo, mediano y corto plazo  </a:t>
          </a:r>
          <a:endParaRPr lang="es-CL" sz="2400" dirty="0"/>
        </a:p>
      </dgm:t>
    </dgm:pt>
    <dgm:pt modelId="{2C6D670E-25F6-43F4-8727-2CFBB5E4C38A}" type="parTrans" cxnId="{D9A0C6A1-26C3-42BA-8963-28BF1D072552}">
      <dgm:prSet/>
      <dgm:spPr/>
      <dgm:t>
        <a:bodyPr/>
        <a:lstStyle/>
        <a:p>
          <a:endParaRPr lang="es-CL" sz="2000"/>
        </a:p>
      </dgm:t>
    </dgm:pt>
    <dgm:pt modelId="{69044AA3-9C80-4B99-8707-2C531135E027}" type="sibTrans" cxnId="{D9A0C6A1-26C3-42BA-8963-28BF1D072552}">
      <dgm:prSet/>
      <dgm:spPr/>
      <dgm:t>
        <a:bodyPr/>
        <a:lstStyle/>
        <a:p>
          <a:endParaRPr lang="es-CL" sz="2000"/>
        </a:p>
      </dgm:t>
    </dgm:pt>
    <dgm:pt modelId="{C1851FEA-F96F-4608-8EC0-812919EFECEC}">
      <dgm:prSet phldrT="[Texto]" custT="1"/>
      <dgm:spPr>
        <a:solidFill>
          <a:srgbClr val="C6D9F1"/>
        </a:solidFill>
      </dgm:spPr>
      <dgm:t>
        <a:bodyPr/>
        <a:lstStyle/>
        <a:p>
          <a:r>
            <a:rPr lang="es-MX" sz="2400" dirty="0"/>
            <a:t>Incorporación de </a:t>
          </a:r>
          <a:r>
            <a:rPr lang="es-MX" sz="2400" dirty="0" smtClean="0"/>
            <a:t>consideraciones climáticas en instrumentos existentes</a:t>
          </a:r>
          <a:endParaRPr lang="es-CL" sz="2400" dirty="0"/>
        </a:p>
      </dgm:t>
    </dgm:pt>
    <dgm:pt modelId="{A774C9CA-C643-4C3E-B3AC-B6E25DD6C3C3}" type="parTrans" cxnId="{D8AD9E38-EB32-4119-A71D-8963833039FA}">
      <dgm:prSet/>
      <dgm:spPr/>
      <dgm:t>
        <a:bodyPr/>
        <a:lstStyle/>
        <a:p>
          <a:endParaRPr lang="es-CL" sz="2000"/>
        </a:p>
      </dgm:t>
    </dgm:pt>
    <dgm:pt modelId="{94128600-CDFA-4FFF-A5E3-E4908F5BEC65}" type="sibTrans" cxnId="{D8AD9E38-EB32-4119-A71D-8963833039FA}">
      <dgm:prSet/>
      <dgm:spPr/>
      <dgm:t>
        <a:bodyPr/>
        <a:lstStyle/>
        <a:p>
          <a:endParaRPr lang="es-CL" sz="2000"/>
        </a:p>
      </dgm:t>
    </dgm:pt>
    <dgm:pt modelId="{03E2306C-4F2F-4E81-99AE-967FEEBD0E82}">
      <dgm:prSet phldrT="[Texto]" custT="1"/>
      <dgm:spPr>
        <a:solidFill>
          <a:srgbClr val="C6D9F1"/>
        </a:solidFill>
      </dgm:spPr>
      <dgm:t>
        <a:bodyPr/>
        <a:lstStyle/>
        <a:p>
          <a:r>
            <a:rPr lang="es-MX" sz="2400" smtClean="0"/>
            <a:t>Financiamiento e instrumentos económicos</a:t>
          </a:r>
          <a:endParaRPr lang="es-CL" sz="2400" dirty="0"/>
        </a:p>
      </dgm:t>
    </dgm:pt>
    <dgm:pt modelId="{3AAA3B1F-B33F-4F18-8551-B91413C0E6A5}" type="parTrans" cxnId="{280B3B4C-4631-4FDD-A83B-2A3BC3A04A3C}">
      <dgm:prSet/>
      <dgm:spPr/>
      <dgm:t>
        <a:bodyPr/>
        <a:lstStyle/>
        <a:p>
          <a:endParaRPr lang="es-CL" sz="2000"/>
        </a:p>
      </dgm:t>
    </dgm:pt>
    <dgm:pt modelId="{12B04D39-885F-4357-8CD9-EE1D0D4FFE5C}" type="sibTrans" cxnId="{280B3B4C-4631-4FDD-A83B-2A3BC3A04A3C}">
      <dgm:prSet/>
      <dgm:spPr/>
      <dgm:t>
        <a:bodyPr/>
        <a:lstStyle/>
        <a:p>
          <a:endParaRPr lang="es-CL" sz="2000"/>
        </a:p>
      </dgm:t>
    </dgm:pt>
    <dgm:pt modelId="{184DEFCA-945C-42FB-BD07-B07294321388}">
      <dgm:prSet phldrT="[Texto]" custT="1"/>
      <dgm:spPr>
        <a:solidFill>
          <a:srgbClr val="C6D9F1"/>
        </a:solidFill>
      </dgm:spPr>
      <dgm:t>
        <a:bodyPr/>
        <a:lstStyle/>
        <a:p>
          <a:r>
            <a:rPr lang="es-MX" sz="2400" dirty="0"/>
            <a:t>Sistemas de información</a:t>
          </a:r>
          <a:endParaRPr lang="es-CL" sz="2400" dirty="0"/>
        </a:p>
      </dgm:t>
    </dgm:pt>
    <dgm:pt modelId="{D0D497D4-FC40-4F0A-9275-DC57632D90F8}" type="parTrans" cxnId="{2DB102D3-AC30-477A-9982-8FC5520B08D3}">
      <dgm:prSet/>
      <dgm:spPr/>
      <dgm:t>
        <a:bodyPr/>
        <a:lstStyle/>
        <a:p>
          <a:endParaRPr lang="es-CL" sz="2000"/>
        </a:p>
      </dgm:t>
    </dgm:pt>
    <dgm:pt modelId="{91D735F2-8195-48AE-A1C1-73643648BDD5}" type="sibTrans" cxnId="{2DB102D3-AC30-477A-9982-8FC5520B08D3}">
      <dgm:prSet/>
      <dgm:spPr/>
      <dgm:t>
        <a:bodyPr/>
        <a:lstStyle/>
        <a:p>
          <a:endParaRPr lang="es-CL" sz="2000"/>
        </a:p>
      </dgm:t>
    </dgm:pt>
    <dgm:pt modelId="{B52BAA6E-064F-45B3-BE69-510B0A26B7D6}" type="pres">
      <dgm:prSet presAssocID="{D3F3771E-0BAF-46DD-BF7C-6B73CADF5544}" presName="linearFlow" presStyleCnt="0">
        <dgm:presLayoutVars>
          <dgm:dir/>
          <dgm:resizeHandles val="exact"/>
        </dgm:presLayoutVars>
      </dgm:prSet>
      <dgm:spPr/>
    </dgm:pt>
    <dgm:pt modelId="{A39E1D1E-E7B7-44A4-ACB3-9B87F46E726C}" type="pres">
      <dgm:prSet presAssocID="{366EEE84-96C3-4822-A53B-DADDE3CAD464}" presName="composite" presStyleCnt="0"/>
      <dgm:spPr/>
    </dgm:pt>
    <dgm:pt modelId="{CC52EAAF-370F-4272-9DCE-7C98751739DB}" type="pres">
      <dgm:prSet presAssocID="{366EEE84-96C3-4822-A53B-DADDE3CAD464}" presName="imgShp" presStyleLbl="fgImgPlace1" presStyleIdx="0" presStyleCnt="6" custLinFactNeighborX="-51803" custLinFactNeighborY="-1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A88077C-21AE-4057-BBB5-B85DF8CEF8C0}" type="pres">
      <dgm:prSet presAssocID="{366EEE84-96C3-4822-A53B-DADDE3CAD464}" presName="txShp" presStyleLbl="node1" presStyleIdx="0" presStyleCnt="6" custLinFactNeighborX="-174" custLinFactNeighborY="-30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4E3F58C-65C0-487F-ABC0-B78F11A13757}" type="pres">
      <dgm:prSet presAssocID="{F436B0E4-3BBE-47FE-9278-A064860CC1F2}" presName="spacing" presStyleCnt="0"/>
      <dgm:spPr/>
    </dgm:pt>
    <dgm:pt modelId="{1B418493-20E2-4B34-943E-E8F3E9502BAD}" type="pres">
      <dgm:prSet presAssocID="{2C6DACBC-04E7-40B7-97A5-C31E486637C3}" presName="composite" presStyleCnt="0"/>
      <dgm:spPr/>
    </dgm:pt>
    <dgm:pt modelId="{5902FCAA-E509-48E6-961A-A4155655D77E}" type="pres">
      <dgm:prSet presAssocID="{2C6DACBC-04E7-40B7-97A5-C31E486637C3}" presName="imgShp" presStyleLbl="fgImgPlace1" presStyleIdx="1" presStyleCnt="6" custLinFactNeighborX="-5180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7228E5E-4179-41E8-9C8D-DB335B993E09}" type="pres">
      <dgm:prSet presAssocID="{2C6DACBC-04E7-40B7-97A5-C31E486637C3}" presName="txShp" presStyleLbl="node1" presStyleIdx="1" presStyleCnt="6" custScaleY="10000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1E4909-7D46-4530-A3EB-BDA9570DF116}" type="pres">
      <dgm:prSet presAssocID="{24A3FEC6-E300-4EE0-A3B4-DA794F038DDB}" presName="spacing" presStyleCnt="0"/>
      <dgm:spPr/>
    </dgm:pt>
    <dgm:pt modelId="{43B32571-3D06-4901-9F6C-AD126523C291}" type="pres">
      <dgm:prSet presAssocID="{066EE189-1DCB-425A-B3D8-27285C0CEEF1}" presName="composite" presStyleCnt="0"/>
      <dgm:spPr/>
    </dgm:pt>
    <dgm:pt modelId="{46F92892-CC27-425F-AA00-762FBB4641F1}" type="pres">
      <dgm:prSet presAssocID="{066EE189-1DCB-425A-B3D8-27285C0CEEF1}" presName="imgShp" presStyleLbl="fgImgPlace1" presStyleIdx="2" presStyleCnt="6" custLinFactNeighborX="-543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244E8AF-3B20-4C0D-944F-AC0A3549183F}" type="pres">
      <dgm:prSet presAssocID="{066EE189-1DCB-425A-B3D8-27285C0CEEF1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8BE2A3-249F-44FF-BD46-C5C242FC5E2E}" type="pres">
      <dgm:prSet presAssocID="{69044AA3-9C80-4B99-8707-2C531135E027}" presName="spacing" presStyleCnt="0"/>
      <dgm:spPr/>
    </dgm:pt>
    <dgm:pt modelId="{118EEDBC-EEDA-49A1-B34D-884571E3CF76}" type="pres">
      <dgm:prSet presAssocID="{C1851FEA-F96F-4608-8EC0-812919EFECEC}" presName="composite" presStyleCnt="0"/>
      <dgm:spPr/>
    </dgm:pt>
    <dgm:pt modelId="{57E3B6AF-065C-4441-A4AB-6B6DEDCFD19D}" type="pres">
      <dgm:prSet presAssocID="{C1851FEA-F96F-4608-8EC0-812919EFECEC}" presName="imgShp" presStyleLbl="fgImgPlace1" presStyleIdx="3" presStyleCnt="6" custLinFactNeighborX="-4929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F31464-8455-46E7-B1F5-279F9129029D}" type="pres">
      <dgm:prSet presAssocID="{C1851FEA-F96F-4608-8EC0-812919EFECEC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73393EC-58A5-44A7-8693-404669D62FF3}" type="pres">
      <dgm:prSet presAssocID="{94128600-CDFA-4FFF-A5E3-E4908F5BEC65}" presName="spacing" presStyleCnt="0"/>
      <dgm:spPr/>
    </dgm:pt>
    <dgm:pt modelId="{EB82620C-26A1-42B1-B803-7BB87DE86E91}" type="pres">
      <dgm:prSet presAssocID="{03E2306C-4F2F-4E81-99AE-967FEEBD0E82}" presName="composite" presStyleCnt="0"/>
      <dgm:spPr/>
    </dgm:pt>
    <dgm:pt modelId="{301230A2-5E7D-47B3-A4A1-50ACBDEC5818}" type="pres">
      <dgm:prSet presAssocID="{03E2306C-4F2F-4E81-99AE-967FEEBD0E82}" presName="imgShp" presStyleLbl="fgImgPlace1" presStyleIdx="4" presStyleCnt="6" custLinFactNeighborX="-54314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000" t="8000" r="11000" b="8000"/>
          </a:stretch>
        </a:blipFill>
      </dgm:spPr>
    </dgm:pt>
    <dgm:pt modelId="{0B965E9D-3BD1-48C4-8698-62A55926B939}" type="pres">
      <dgm:prSet presAssocID="{03E2306C-4F2F-4E81-99AE-967FEEBD0E82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33F1EB-2825-4AE4-9969-46E15D373E46}" type="pres">
      <dgm:prSet presAssocID="{12B04D39-885F-4357-8CD9-EE1D0D4FFE5C}" presName="spacing" presStyleCnt="0"/>
      <dgm:spPr/>
    </dgm:pt>
    <dgm:pt modelId="{432CA1FB-B68D-4127-9847-816CF44F9367}" type="pres">
      <dgm:prSet presAssocID="{184DEFCA-945C-42FB-BD07-B07294321388}" presName="composite" presStyleCnt="0"/>
      <dgm:spPr/>
    </dgm:pt>
    <dgm:pt modelId="{0C2A879C-E77E-474A-9D94-05093E46BBA3}" type="pres">
      <dgm:prSet presAssocID="{184DEFCA-945C-42FB-BD07-B07294321388}" presName="imgShp" presStyleLbl="fgImgPlace1" presStyleIdx="5" presStyleCnt="6" custLinFactNeighborX="-51803" custLinFactNeighborY="13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7D880F1D-C124-48D9-80D2-F51F78E7A8B3}" type="pres">
      <dgm:prSet presAssocID="{184DEFCA-945C-42FB-BD07-B0729432138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9A0C6A1-26C3-42BA-8963-28BF1D072552}" srcId="{D3F3771E-0BAF-46DD-BF7C-6B73CADF5544}" destId="{066EE189-1DCB-425A-B3D8-27285C0CEEF1}" srcOrd="2" destOrd="0" parTransId="{2C6D670E-25F6-43F4-8727-2CFBB5E4C38A}" sibTransId="{69044AA3-9C80-4B99-8707-2C531135E027}"/>
    <dgm:cxn modelId="{4CA64AE1-C4A0-4DFE-98E0-A30D6D43E46A}" type="presOf" srcId="{066EE189-1DCB-425A-B3D8-27285C0CEEF1}" destId="{4244E8AF-3B20-4C0D-944F-AC0A3549183F}" srcOrd="0" destOrd="0" presId="urn:microsoft.com/office/officeart/2005/8/layout/vList3#2"/>
    <dgm:cxn modelId="{A9841A71-1558-4836-BF1D-A029D2249CB5}" srcId="{D3F3771E-0BAF-46DD-BF7C-6B73CADF5544}" destId="{366EEE84-96C3-4822-A53B-DADDE3CAD464}" srcOrd="0" destOrd="0" parTransId="{6B7AFE93-20C6-4B74-B4C8-1B6A0CC778B5}" sibTransId="{F436B0E4-3BBE-47FE-9278-A064860CC1F2}"/>
    <dgm:cxn modelId="{F886F2E5-B710-4AE4-9271-505844B6B6F9}" type="presOf" srcId="{366EEE84-96C3-4822-A53B-DADDE3CAD464}" destId="{AA88077C-21AE-4057-BBB5-B85DF8CEF8C0}" srcOrd="0" destOrd="0" presId="urn:microsoft.com/office/officeart/2005/8/layout/vList3#2"/>
    <dgm:cxn modelId="{D4684C20-D19D-4630-8526-3034F132AE71}" type="presOf" srcId="{2C6DACBC-04E7-40B7-97A5-C31E486637C3}" destId="{47228E5E-4179-41E8-9C8D-DB335B993E09}" srcOrd="0" destOrd="0" presId="urn:microsoft.com/office/officeart/2005/8/layout/vList3#2"/>
    <dgm:cxn modelId="{A4779C34-B2C7-47B3-8C12-390F2D463FBD}" type="presOf" srcId="{184DEFCA-945C-42FB-BD07-B07294321388}" destId="{7D880F1D-C124-48D9-80D2-F51F78E7A8B3}" srcOrd="0" destOrd="0" presId="urn:microsoft.com/office/officeart/2005/8/layout/vList3#2"/>
    <dgm:cxn modelId="{1B6CE890-8644-4F91-B003-81589044232D}" type="presOf" srcId="{03E2306C-4F2F-4E81-99AE-967FEEBD0E82}" destId="{0B965E9D-3BD1-48C4-8698-62A55926B939}" srcOrd="0" destOrd="0" presId="urn:microsoft.com/office/officeart/2005/8/layout/vList3#2"/>
    <dgm:cxn modelId="{280B3B4C-4631-4FDD-A83B-2A3BC3A04A3C}" srcId="{D3F3771E-0BAF-46DD-BF7C-6B73CADF5544}" destId="{03E2306C-4F2F-4E81-99AE-967FEEBD0E82}" srcOrd="4" destOrd="0" parTransId="{3AAA3B1F-B33F-4F18-8551-B91413C0E6A5}" sibTransId="{12B04D39-885F-4357-8CD9-EE1D0D4FFE5C}"/>
    <dgm:cxn modelId="{F61013D1-9A69-4E03-A007-E78223BD0993}" type="presOf" srcId="{C1851FEA-F96F-4608-8EC0-812919EFECEC}" destId="{CEF31464-8455-46E7-B1F5-279F9129029D}" srcOrd="0" destOrd="0" presId="urn:microsoft.com/office/officeart/2005/8/layout/vList3#2"/>
    <dgm:cxn modelId="{D8AD9E38-EB32-4119-A71D-8963833039FA}" srcId="{D3F3771E-0BAF-46DD-BF7C-6B73CADF5544}" destId="{C1851FEA-F96F-4608-8EC0-812919EFECEC}" srcOrd="3" destOrd="0" parTransId="{A774C9CA-C643-4C3E-B3AC-B6E25DD6C3C3}" sibTransId="{94128600-CDFA-4FFF-A5E3-E4908F5BEC65}"/>
    <dgm:cxn modelId="{9EE4C913-F476-49DE-AAE1-522B94657956}" type="presOf" srcId="{D3F3771E-0BAF-46DD-BF7C-6B73CADF5544}" destId="{B52BAA6E-064F-45B3-BE69-510B0A26B7D6}" srcOrd="0" destOrd="0" presId="urn:microsoft.com/office/officeart/2005/8/layout/vList3#2"/>
    <dgm:cxn modelId="{2DB102D3-AC30-477A-9982-8FC5520B08D3}" srcId="{D3F3771E-0BAF-46DD-BF7C-6B73CADF5544}" destId="{184DEFCA-945C-42FB-BD07-B07294321388}" srcOrd="5" destOrd="0" parTransId="{D0D497D4-FC40-4F0A-9275-DC57632D90F8}" sibTransId="{91D735F2-8195-48AE-A1C1-73643648BDD5}"/>
    <dgm:cxn modelId="{FD3A0F65-1D5E-4777-924E-D5137E36A0A8}" srcId="{D3F3771E-0BAF-46DD-BF7C-6B73CADF5544}" destId="{2C6DACBC-04E7-40B7-97A5-C31E486637C3}" srcOrd="1" destOrd="0" parTransId="{18A3CFD0-99DE-4A02-98D8-A40E1609DD08}" sibTransId="{24A3FEC6-E300-4EE0-A3B4-DA794F038DDB}"/>
    <dgm:cxn modelId="{B059E20D-8377-487C-A3D1-E9C221985362}" type="presParOf" srcId="{B52BAA6E-064F-45B3-BE69-510B0A26B7D6}" destId="{A39E1D1E-E7B7-44A4-ACB3-9B87F46E726C}" srcOrd="0" destOrd="0" presId="urn:microsoft.com/office/officeart/2005/8/layout/vList3#2"/>
    <dgm:cxn modelId="{4D93DB7B-73D1-4EE6-81B2-B13530B69508}" type="presParOf" srcId="{A39E1D1E-E7B7-44A4-ACB3-9B87F46E726C}" destId="{CC52EAAF-370F-4272-9DCE-7C98751739DB}" srcOrd="0" destOrd="0" presId="urn:microsoft.com/office/officeart/2005/8/layout/vList3#2"/>
    <dgm:cxn modelId="{B09B126E-900C-4FB2-BCA3-27787D6B160D}" type="presParOf" srcId="{A39E1D1E-E7B7-44A4-ACB3-9B87F46E726C}" destId="{AA88077C-21AE-4057-BBB5-B85DF8CEF8C0}" srcOrd="1" destOrd="0" presId="urn:microsoft.com/office/officeart/2005/8/layout/vList3#2"/>
    <dgm:cxn modelId="{F4799A4A-C144-46D4-94E6-1BE83D3F1032}" type="presParOf" srcId="{B52BAA6E-064F-45B3-BE69-510B0A26B7D6}" destId="{14E3F58C-65C0-487F-ABC0-B78F11A13757}" srcOrd="1" destOrd="0" presId="urn:microsoft.com/office/officeart/2005/8/layout/vList3#2"/>
    <dgm:cxn modelId="{6809C19E-686A-47BE-BC80-5A3B9560F543}" type="presParOf" srcId="{B52BAA6E-064F-45B3-BE69-510B0A26B7D6}" destId="{1B418493-20E2-4B34-943E-E8F3E9502BAD}" srcOrd="2" destOrd="0" presId="urn:microsoft.com/office/officeart/2005/8/layout/vList3#2"/>
    <dgm:cxn modelId="{5A1CB029-3524-4C47-B403-69570377A33A}" type="presParOf" srcId="{1B418493-20E2-4B34-943E-E8F3E9502BAD}" destId="{5902FCAA-E509-48E6-961A-A4155655D77E}" srcOrd="0" destOrd="0" presId="urn:microsoft.com/office/officeart/2005/8/layout/vList3#2"/>
    <dgm:cxn modelId="{80491DDE-7644-412A-8542-549606B80A43}" type="presParOf" srcId="{1B418493-20E2-4B34-943E-E8F3E9502BAD}" destId="{47228E5E-4179-41E8-9C8D-DB335B993E09}" srcOrd="1" destOrd="0" presId="urn:microsoft.com/office/officeart/2005/8/layout/vList3#2"/>
    <dgm:cxn modelId="{A900134F-7730-4ADF-9158-43AAB8F0867E}" type="presParOf" srcId="{B52BAA6E-064F-45B3-BE69-510B0A26B7D6}" destId="{771E4909-7D46-4530-A3EB-BDA9570DF116}" srcOrd="3" destOrd="0" presId="urn:microsoft.com/office/officeart/2005/8/layout/vList3#2"/>
    <dgm:cxn modelId="{7F59B0E4-B9A3-49DD-B09A-6AFE9A9F8987}" type="presParOf" srcId="{B52BAA6E-064F-45B3-BE69-510B0A26B7D6}" destId="{43B32571-3D06-4901-9F6C-AD126523C291}" srcOrd="4" destOrd="0" presId="urn:microsoft.com/office/officeart/2005/8/layout/vList3#2"/>
    <dgm:cxn modelId="{39877FAD-F741-48CA-9F33-DE4FC7445B28}" type="presParOf" srcId="{43B32571-3D06-4901-9F6C-AD126523C291}" destId="{46F92892-CC27-425F-AA00-762FBB4641F1}" srcOrd="0" destOrd="0" presId="urn:microsoft.com/office/officeart/2005/8/layout/vList3#2"/>
    <dgm:cxn modelId="{B16CF1CB-B7D7-4F46-933C-DE836A8085F1}" type="presParOf" srcId="{43B32571-3D06-4901-9F6C-AD126523C291}" destId="{4244E8AF-3B20-4C0D-944F-AC0A3549183F}" srcOrd="1" destOrd="0" presId="urn:microsoft.com/office/officeart/2005/8/layout/vList3#2"/>
    <dgm:cxn modelId="{B0B32F05-498F-4792-9FEF-A36D4A67B736}" type="presParOf" srcId="{B52BAA6E-064F-45B3-BE69-510B0A26B7D6}" destId="{288BE2A3-249F-44FF-BD46-C5C242FC5E2E}" srcOrd="5" destOrd="0" presId="urn:microsoft.com/office/officeart/2005/8/layout/vList3#2"/>
    <dgm:cxn modelId="{2ED591C5-9D18-42AF-854B-436BE894FBCC}" type="presParOf" srcId="{B52BAA6E-064F-45B3-BE69-510B0A26B7D6}" destId="{118EEDBC-EEDA-49A1-B34D-884571E3CF76}" srcOrd="6" destOrd="0" presId="urn:microsoft.com/office/officeart/2005/8/layout/vList3#2"/>
    <dgm:cxn modelId="{E1D2BE80-F64E-4674-9FF8-D39A1DD68275}" type="presParOf" srcId="{118EEDBC-EEDA-49A1-B34D-884571E3CF76}" destId="{57E3B6AF-065C-4441-A4AB-6B6DEDCFD19D}" srcOrd="0" destOrd="0" presId="urn:microsoft.com/office/officeart/2005/8/layout/vList3#2"/>
    <dgm:cxn modelId="{A16EFC32-586C-4A02-9E0B-83AB4C6E369D}" type="presParOf" srcId="{118EEDBC-EEDA-49A1-B34D-884571E3CF76}" destId="{CEF31464-8455-46E7-B1F5-279F9129029D}" srcOrd="1" destOrd="0" presId="urn:microsoft.com/office/officeart/2005/8/layout/vList3#2"/>
    <dgm:cxn modelId="{A84C4F32-BDBC-4B09-85F0-56131F3AD4A1}" type="presParOf" srcId="{B52BAA6E-064F-45B3-BE69-510B0A26B7D6}" destId="{A73393EC-58A5-44A7-8693-404669D62FF3}" srcOrd="7" destOrd="0" presId="urn:microsoft.com/office/officeart/2005/8/layout/vList3#2"/>
    <dgm:cxn modelId="{6118E38F-3FDD-4C79-AA9E-09F8907EE992}" type="presParOf" srcId="{B52BAA6E-064F-45B3-BE69-510B0A26B7D6}" destId="{EB82620C-26A1-42B1-B803-7BB87DE86E91}" srcOrd="8" destOrd="0" presId="urn:microsoft.com/office/officeart/2005/8/layout/vList3#2"/>
    <dgm:cxn modelId="{5A4ECEE4-DA96-4D20-A490-999E1D8E84E8}" type="presParOf" srcId="{EB82620C-26A1-42B1-B803-7BB87DE86E91}" destId="{301230A2-5E7D-47B3-A4A1-50ACBDEC5818}" srcOrd="0" destOrd="0" presId="urn:microsoft.com/office/officeart/2005/8/layout/vList3#2"/>
    <dgm:cxn modelId="{5317910B-220A-4596-B91C-CA168E3FFCAF}" type="presParOf" srcId="{EB82620C-26A1-42B1-B803-7BB87DE86E91}" destId="{0B965E9D-3BD1-48C4-8698-62A55926B939}" srcOrd="1" destOrd="0" presId="urn:microsoft.com/office/officeart/2005/8/layout/vList3#2"/>
    <dgm:cxn modelId="{D74C6610-D417-4F00-9E7E-30CA67BEC269}" type="presParOf" srcId="{B52BAA6E-064F-45B3-BE69-510B0A26B7D6}" destId="{7333F1EB-2825-4AE4-9969-46E15D373E46}" srcOrd="9" destOrd="0" presId="urn:microsoft.com/office/officeart/2005/8/layout/vList3#2"/>
    <dgm:cxn modelId="{7D9DA350-8B67-40AC-9D92-32B48FC240BE}" type="presParOf" srcId="{B52BAA6E-064F-45B3-BE69-510B0A26B7D6}" destId="{432CA1FB-B68D-4127-9847-816CF44F9367}" srcOrd="10" destOrd="0" presId="urn:microsoft.com/office/officeart/2005/8/layout/vList3#2"/>
    <dgm:cxn modelId="{3A3E2E4A-5BEE-4C60-B3EA-349FB4A9EC22}" type="presParOf" srcId="{432CA1FB-B68D-4127-9847-816CF44F9367}" destId="{0C2A879C-E77E-474A-9D94-05093E46BBA3}" srcOrd="0" destOrd="0" presId="urn:microsoft.com/office/officeart/2005/8/layout/vList3#2"/>
    <dgm:cxn modelId="{999AA503-B742-462B-B182-9E79A70E8830}" type="presParOf" srcId="{432CA1FB-B68D-4127-9847-816CF44F9367}" destId="{7D880F1D-C124-48D9-80D2-F51F78E7A8B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2C3564-DDB4-4A8F-A534-4753BB16CCD7}" type="doc">
      <dgm:prSet loTypeId="urn:microsoft.com/office/officeart/2005/8/layout/default#7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EE7A83D8-A3C1-4184-9BBD-0D8E6290B029}">
      <dgm:prSet phldrT="[Texto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dirty="0"/>
            <a:t>Disposiciones Generales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dirty="0"/>
            <a:t> </a:t>
          </a:r>
          <a:endParaRPr lang="es-CL" sz="1800" b="1" dirty="0"/>
        </a:p>
      </dgm:t>
    </dgm:pt>
    <dgm:pt modelId="{AF138CCA-2CDA-4BD2-BD91-B23D0C92D9D7}" type="parTrans" cxnId="{E60ACA92-546D-418B-BECB-30C811EF949D}">
      <dgm:prSet/>
      <dgm:spPr/>
      <dgm:t>
        <a:bodyPr/>
        <a:lstStyle/>
        <a:p>
          <a:endParaRPr lang="es-CL"/>
        </a:p>
      </dgm:t>
    </dgm:pt>
    <dgm:pt modelId="{FB3B5F8C-CDE4-48C9-B38D-B27A4286901F}" type="sibTrans" cxnId="{E60ACA92-546D-418B-BECB-30C811EF949D}">
      <dgm:prSet/>
      <dgm:spPr/>
      <dgm:t>
        <a:bodyPr/>
        <a:lstStyle/>
        <a:p>
          <a:endParaRPr lang="es-CL"/>
        </a:p>
      </dgm:t>
    </dgm:pt>
    <dgm:pt modelId="{F4FE9B32-E4EE-42CD-8F32-C65F34468D61}">
      <dgm:prSet phldrT="[Texto]" custT="1"/>
      <dgm:spPr/>
      <dgm:t>
        <a:bodyPr/>
        <a:lstStyle/>
        <a:p>
          <a:pPr algn="ctr"/>
          <a:r>
            <a:rPr lang="es-MX" sz="1600" dirty="0"/>
            <a:t>Objeto de la ley</a:t>
          </a:r>
          <a:endParaRPr lang="es-CL" sz="1600" dirty="0"/>
        </a:p>
      </dgm:t>
    </dgm:pt>
    <dgm:pt modelId="{3EB06A7F-E2CA-4CB1-896B-713C7B3E57AF}" type="parTrans" cxnId="{F73F3241-F7E0-4952-86F6-661F944B15C5}">
      <dgm:prSet/>
      <dgm:spPr/>
      <dgm:t>
        <a:bodyPr/>
        <a:lstStyle/>
        <a:p>
          <a:endParaRPr lang="es-CL"/>
        </a:p>
      </dgm:t>
    </dgm:pt>
    <dgm:pt modelId="{EE32C5EB-3F54-4CC8-9E31-2A23B6EA357B}" type="sibTrans" cxnId="{F73F3241-F7E0-4952-86F6-661F944B15C5}">
      <dgm:prSet/>
      <dgm:spPr/>
      <dgm:t>
        <a:bodyPr/>
        <a:lstStyle/>
        <a:p>
          <a:endParaRPr lang="es-CL"/>
        </a:p>
      </dgm:t>
    </dgm:pt>
    <dgm:pt modelId="{FCB82EE5-6D48-4D59-A41D-75113AC43938}">
      <dgm:prSet phldrT="[Texto]" custT="1"/>
      <dgm:spPr/>
      <dgm:t>
        <a:bodyPr/>
        <a:lstStyle/>
        <a:p>
          <a:pPr algn="ctr"/>
          <a:r>
            <a:rPr lang="es-MX" sz="1600" dirty="0"/>
            <a:t>Principios</a:t>
          </a:r>
          <a:endParaRPr lang="es-CL" sz="1600" dirty="0"/>
        </a:p>
      </dgm:t>
    </dgm:pt>
    <dgm:pt modelId="{CD2275A2-6C1B-40AB-BFE7-DF083E1A60AD}" type="parTrans" cxnId="{6D825E8A-E3EE-43B4-BD71-5A408F6BE6E5}">
      <dgm:prSet/>
      <dgm:spPr/>
      <dgm:t>
        <a:bodyPr/>
        <a:lstStyle/>
        <a:p>
          <a:endParaRPr lang="es-CL"/>
        </a:p>
      </dgm:t>
    </dgm:pt>
    <dgm:pt modelId="{2A00F6EF-F089-4AC1-81E3-EF38D51A9C41}" type="sibTrans" cxnId="{6D825E8A-E3EE-43B4-BD71-5A408F6BE6E5}">
      <dgm:prSet/>
      <dgm:spPr/>
      <dgm:t>
        <a:bodyPr/>
        <a:lstStyle/>
        <a:p>
          <a:endParaRPr lang="es-CL"/>
        </a:p>
      </dgm:t>
    </dgm:pt>
    <dgm:pt modelId="{CD37C6D6-54FB-4961-A5AB-3DB5FC4C524F}">
      <dgm:prSet phldrT="[Texto]" custT="1"/>
      <dgm:spPr/>
      <dgm:t>
        <a:bodyPr/>
        <a:lstStyle/>
        <a:p>
          <a:pPr algn="ctr"/>
          <a:r>
            <a:rPr lang="es-MX" sz="1600" dirty="0"/>
            <a:t>Definiciones</a:t>
          </a:r>
          <a:endParaRPr lang="es-CL" sz="1600" dirty="0"/>
        </a:p>
      </dgm:t>
    </dgm:pt>
    <dgm:pt modelId="{0AEE082D-2478-4054-91F1-8A5BA607EF23}" type="parTrans" cxnId="{BA63B14B-607B-49F9-AF13-9BAD188E862A}">
      <dgm:prSet/>
      <dgm:spPr/>
      <dgm:t>
        <a:bodyPr/>
        <a:lstStyle/>
        <a:p>
          <a:endParaRPr lang="es-CL"/>
        </a:p>
      </dgm:t>
    </dgm:pt>
    <dgm:pt modelId="{0650F228-BEEE-49A4-8244-2BF61FB2CD27}" type="sibTrans" cxnId="{BA63B14B-607B-49F9-AF13-9BAD188E862A}">
      <dgm:prSet/>
      <dgm:spPr/>
      <dgm:t>
        <a:bodyPr/>
        <a:lstStyle/>
        <a:p>
          <a:endParaRPr lang="es-CL"/>
        </a:p>
      </dgm:t>
    </dgm:pt>
    <dgm:pt modelId="{D273ED56-C4B4-4189-B34A-E6D89C98CB11}">
      <dgm:prSet phldrT="[Texto]"/>
      <dgm:spPr/>
      <dgm:t>
        <a:bodyPr/>
        <a:lstStyle/>
        <a:p>
          <a:pPr algn="ctr"/>
          <a:r>
            <a:rPr lang="es-MX" sz="1800" b="1" dirty="0"/>
            <a:t>Institucionalidad para el cambio climático</a:t>
          </a:r>
        </a:p>
      </dgm:t>
    </dgm:pt>
    <dgm:pt modelId="{6B0140C1-0904-4F6A-ACB0-E24AEC8849E9}" type="parTrans" cxnId="{F0B404ED-8CFB-40D1-A684-B877B6AE763D}">
      <dgm:prSet/>
      <dgm:spPr/>
      <dgm:t>
        <a:bodyPr/>
        <a:lstStyle/>
        <a:p>
          <a:endParaRPr lang="es-CL"/>
        </a:p>
      </dgm:t>
    </dgm:pt>
    <dgm:pt modelId="{58354FAC-F99A-4451-9B30-3DB943FE235C}" type="sibTrans" cxnId="{F0B404ED-8CFB-40D1-A684-B877B6AE763D}">
      <dgm:prSet/>
      <dgm:spPr/>
      <dgm:t>
        <a:bodyPr/>
        <a:lstStyle/>
        <a:p>
          <a:endParaRPr lang="es-CL"/>
        </a:p>
      </dgm:t>
    </dgm:pt>
    <dgm:pt modelId="{2B583261-AB4C-428C-B1CB-52A6CBAA969F}">
      <dgm:prSet phldrT="[Texto]" custT="1"/>
      <dgm:spPr/>
      <dgm:t>
        <a:bodyPr/>
        <a:lstStyle/>
        <a:p>
          <a:pPr algn="ctr"/>
          <a:r>
            <a:rPr lang="es-MX" sz="1600" dirty="0"/>
            <a:t>Órganos nacionales</a:t>
          </a:r>
          <a:endParaRPr lang="es-CL" sz="1600" dirty="0"/>
        </a:p>
      </dgm:t>
    </dgm:pt>
    <dgm:pt modelId="{FB1D945C-D0A2-49A8-A5B3-92FC12E87050}" type="parTrans" cxnId="{AEFB34F5-D051-4E05-BB72-AF766D693AE5}">
      <dgm:prSet/>
      <dgm:spPr/>
      <dgm:t>
        <a:bodyPr/>
        <a:lstStyle/>
        <a:p>
          <a:endParaRPr lang="es-CL"/>
        </a:p>
      </dgm:t>
    </dgm:pt>
    <dgm:pt modelId="{31D8131C-5FD3-4877-A35E-598EF421517D}" type="sibTrans" cxnId="{AEFB34F5-D051-4E05-BB72-AF766D693AE5}">
      <dgm:prSet/>
      <dgm:spPr/>
      <dgm:t>
        <a:bodyPr/>
        <a:lstStyle/>
        <a:p>
          <a:endParaRPr lang="es-CL"/>
        </a:p>
      </dgm:t>
    </dgm:pt>
    <dgm:pt modelId="{F87B49F6-3184-4215-96DA-99739A6C68C5}">
      <dgm:prSet phldrT="[Texto]" custT="1"/>
      <dgm:spPr/>
      <dgm:t>
        <a:bodyPr/>
        <a:lstStyle/>
        <a:p>
          <a:pPr algn="ctr"/>
          <a:r>
            <a:rPr lang="es-MX" sz="1600" dirty="0"/>
            <a:t>Órganos regionales</a:t>
          </a:r>
          <a:endParaRPr lang="es-CL" sz="1600" dirty="0"/>
        </a:p>
      </dgm:t>
    </dgm:pt>
    <dgm:pt modelId="{9B7EBFEC-3460-4CD2-96AD-486671F05B67}" type="parTrans" cxnId="{2B9BC24C-D585-4604-B387-88333BF8249B}">
      <dgm:prSet/>
      <dgm:spPr/>
      <dgm:t>
        <a:bodyPr/>
        <a:lstStyle/>
        <a:p>
          <a:endParaRPr lang="es-CL"/>
        </a:p>
      </dgm:t>
    </dgm:pt>
    <dgm:pt modelId="{0B1CF999-E9A0-46E4-B368-AAFCABF3F6FF}" type="sibTrans" cxnId="{2B9BC24C-D585-4604-B387-88333BF8249B}">
      <dgm:prSet/>
      <dgm:spPr/>
      <dgm:t>
        <a:bodyPr/>
        <a:lstStyle/>
        <a:p>
          <a:endParaRPr lang="es-CL"/>
        </a:p>
      </dgm:t>
    </dgm:pt>
    <dgm:pt modelId="{7166B45A-80A9-43E5-961E-58C8C43F27BB}">
      <dgm:prSet phldrT="[Texto]" custT="1"/>
      <dgm:spPr/>
      <dgm:t>
        <a:bodyPr/>
        <a:lstStyle/>
        <a:p>
          <a:pPr algn="ctr"/>
          <a:r>
            <a:rPr lang="es-MX" sz="1600" dirty="0"/>
            <a:t>Organismos colaboradores</a:t>
          </a:r>
          <a:endParaRPr lang="es-CL" sz="1600" dirty="0"/>
        </a:p>
      </dgm:t>
    </dgm:pt>
    <dgm:pt modelId="{77339CB3-87C4-4810-B465-C7044CC720D0}" type="parTrans" cxnId="{467E1BEF-EB6B-4212-BBC8-461547EDD768}">
      <dgm:prSet/>
      <dgm:spPr/>
      <dgm:t>
        <a:bodyPr/>
        <a:lstStyle/>
        <a:p>
          <a:endParaRPr lang="es-CL"/>
        </a:p>
      </dgm:t>
    </dgm:pt>
    <dgm:pt modelId="{05EBA446-7925-4D74-9C9D-26BFEC7BC1F3}" type="sibTrans" cxnId="{467E1BEF-EB6B-4212-BBC8-461547EDD768}">
      <dgm:prSet/>
      <dgm:spPr/>
      <dgm:t>
        <a:bodyPr/>
        <a:lstStyle/>
        <a:p>
          <a:endParaRPr lang="es-CL"/>
        </a:p>
      </dgm:t>
    </dgm:pt>
    <dgm:pt modelId="{00ADDE9B-88C2-4D7E-9BDA-D6E577331657}">
      <dgm:prSet phldrT="[Texto]" custT="1"/>
      <dgm:spPr/>
      <dgm:t>
        <a:bodyPr/>
        <a:lstStyle/>
        <a:p>
          <a:pPr algn="ctr"/>
          <a:r>
            <a:rPr lang="es-MX" sz="1600" dirty="0"/>
            <a:t>Meta de la ley</a:t>
          </a:r>
          <a:endParaRPr lang="es-CL" sz="1600" dirty="0"/>
        </a:p>
      </dgm:t>
    </dgm:pt>
    <dgm:pt modelId="{0D671BEC-716A-4B8C-9552-4AF17ADEEE39}" type="parTrans" cxnId="{BF081AB7-8DDB-4D55-9F3E-0B2C17A4B349}">
      <dgm:prSet/>
      <dgm:spPr/>
      <dgm:t>
        <a:bodyPr/>
        <a:lstStyle/>
        <a:p>
          <a:endParaRPr lang="es-CL"/>
        </a:p>
      </dgm:t>
    </dgm:pt>
    <dgm:pt modelId="{3990C5CE-9392-4876-B3A5-3958C9571E86}" type="sibTrans" cxnId="{BF081AB7-8DDB-4D55-9F3E-0B2C17A4B349}">
      <dgm:prSet/>
      <dgm:spPr/>
      <dgm:t>
        <a:bodyPr/>
        <a:lstStyle/>
        <a:p>
          <a:endParaRPr lang="es-CL"/>
        </a:p>
      </dgm:t>
    </dgm:pt>
    <dgm:pt modelId="{22ADEDE9-910C-44F6-AC48-630D0619DC58}">
      <dgm:prSet phldrT="[Texto]" custT="1"/>
      <dgm:spPr/>
      <dgm:t>
        <a:bodyPr/>
        <a:lstStyle/>
        <a:p>
          <a:pPr algn="ctr"/>
          <a:r>
            <a:rPr lang="es-MX" sz="1600" dirty="0"/>
            <a:t>Instrumentos nacionales</a:t>
          </a:r>
          <a:endParaRPr lang="es-CL" sz="1600" dirty="0"/>
        </a:p>
      </dgm:t>
    </dgm:pt>
    <dgm:pt modelId="{FCB66443-530C-4994-A8B2-37929A0F0954}" type="parTrans" cxnId="{57A5F13F-F815-4916-9D19-23B8413A1647}">
      <dgm:prSet/>
      <dgm:spPr/>
      <dgm:t>
        <a:bodyPr/>
        <a:lstStyle/>
        <a:p>
          <a:endParaRPr lang="es-CL"/>
        </a:p>
      </dgm:t>
    </dgm:pt>
    <dgm:pt modelId="{FBBBCF9E-904D-4030-9A31-1795A80A0701}" type="sibTrans" cxnId="{57A5F13F-F815-4916-9D19-23B8413A1647}">
      <dgm:prSet/>
      <dgm:spPr/>
      <dgm:t>
        <a:bodyPr/>
        <a:lstStyle/>
        <a:p>
          <a:endParaRPr lang="es-CL"/>
        </a:p>
      </dgm:t>
    </dgm:pt>
    <dgm:pt modelId="{F804E0F5-40D3-4358-A471-25740807A616}">
      <dgm:prSet phldrT="[Texto]" custT="1"/>
      <dgm:spPr/>
      <dgm:t>
        <a:bodyPr/>
        <a:lstStyle/>
        <a:p>
          <a:pPr algn="ctr"/>
          <a:r>
            <a:rPr lang="es-MX" sz="1600" dirty="0"/>
            <a:t>Instrumentos regionales</a:t>
          </a:r>
          <a:endParaRPr lang="es-CL" sz="1600" dirty="0"/>
        </a:p>
      </dgm:t>
    </dgm:pt>
    <dgm:pt modelId="{9E401794-7C43-44F3-8D39-B0516ACF8320}" type="parTrans" cxnId="{1477F33B-D3EC-45F7-A266-1BE8DDC3A240}">
      <dgm:prSet/>
      <dgm:spPr/>
      <dgm:t>
        <a:bodyPr/>
        <a:lstStyle/>
        <a:p>
          <a:endParaRPr lang="es-CL"/>
        </a:p>
      </dgm:t>
    </dgm:pt>
    <dgm:pt modelId="{A223FCE1-B872-460F-9C6A-50272625960D}" type="sibTrans" cxnId="{1477F33B-D3EC-45F7-A266-1BE8DDC3A240}">
      <dgm:prSet/>
      <dgm:spPr/>
      <dgm:t>
        <a:bodyPr/>
        <a:lstStyle/>
        <a:p>
          <a:endParaRPr lang="es-CL"/>
        </a:p>
      </dgm:t>
    </dgm:pt>
    <dgm:pt modelId="{5447F47D-5595-4D85-B772-CDF7E82C11E1}">
      <dgm:prSet phldrT="[Texto]"/>
      <dgm:spPr/>
      <dgm:t>
        <a:bodyPr/>
        <a:lstStyle/>
        <a:p>
          <a:pPr algn="ctr"/>
          <a:r>
            <a:rPr lang="es-MX" sz="1800" b="1" dirty="0"/>
            <a:t>Instrumentos de gestión del cambio climático</a:t>
          </a:r>
          <a:endParaRPr lang="es-CL" sz="1800" b="1" dirty="0"/>
        </a:p>
      </dgm:t>
    </dgm:pt>
    <dgm:pt modelId="{AF14A287-DF0D-479E-824D-5E246B374DD4}" type="parTrans" cxnId="{D671717A-8006-49B0-B128-150768504E86}">
      <dgm:prSet/>
      <dgm:spPr/>
      <dgm:t>
        <a:bodyPr/>
        <a:lstStyle/>
        <a:p>
          <a:endParaRPr lang="es-CL"/>
        </a:p>
      </dgm:t>
    </dgm:pt>
    <dgm:pt modelId="{5CB4608D-A7FC-4434-A826-FBE94495DC6D}" type="sibTrans" cxnId="{D671717A-8006-49B0-B128-150768504E86}">
      <dgm:prSet/>
      <dgm:spPr/>
      <dgm:t>
        <a:bodyPr/>
        <a:lstStyle/>
        <a:p>
          <a:endParaRPr lang="es-CL"/>
        </a:p>
      </dgm:t>
    </dgm:pt>
    <dgm:pt modelId="{7CC90B77-77ED-49AA-99DA-351757627052}">
      <dgm:prSet phldrT="[Texto]" custT="1"/>
      <dgm:spPr/>
      <dgm:t>
        <a:bodyPr/>
        <a:lstStyle/>
        <a:p>
          <a:pPr algn="ctr"/>
          <a:r>
            <a:rPr lang="es-MX" sz="1600" b="1" dirty="0"/>
            <a:t>Medios de Implementación</a:t>
          </a:r>
          <a:endParaRPr lang="es-CL" sz="1600" dirty="0"/>
        </a:p>
      </dgm:t>
    </dgm:pt>
    <dgm:pt modelId="{71992D63-78FC-4D88-989B-FBDF7D9532AE}" type="parTrans" cxnId="{EF6DD75E-65FA-4C8D-8AB4-7E5FC57B34AA}">
      <dgm:prSet/>
      <dgm:spPr/>
      <dgm:t>
        <a:bodyPr/>
        <a:lstStyle/>
        <a:p>
          <a:endParaRPr lang="es-CL"/>
        </a:p>
      </dgm:t>
    </dgm:pt>
    <dgm:pt modelId="{A221B666-7C7D-45FD-A9D1-37FDD684B43B}" type="sibTrans" cxnId="{EF6DD75E-65FA-4C8D-8AB4-7E5FC57B34AA}">
      <dgm:prSet/>
      <dgm:spPr/>
      <dgm:t>
        <a:bodyPr/>
        <a:lstStyle/>
        <a:p>
          <a:endParaRPr lang="es-CL"/>
        </a:p>
      </dgm:t>
    </dgm:pt>
    <dgm:pt modelId="{FC405C88-AF22-4A42-8B51-9350906BFBD9}">
      <dgm:prSet phldrT="[Texto]"/>
      <dgm:spPr/>
      <dgm:t>
        <a:bodyPr/>
        <a:lstStyle/>
        <a:p>
          <a:pPr algn="ctr"/>
          <a:r>
            <a:rPr lang="es-MX" sz="1800" b="1" dirty="0"/>
            <a:t>Información sobre cambio climático y acceso y participación ciudadana</a:t>
          </a:r>
          <a:endParaRPr lang="es-CL" sz="1800" b="1" dirty="0"/>
        </a:p>
      </dgm:t>
    </dgm:pt>
    <dgm:pt modelId="{992F8B66-EFA5-4312-9924-4BC32EA1F2A7}" type="parTrans" cxnId="{D915BDF6-FFD2-4611-A4B0-0B0ECBBE28EA}">
      <dgm:prSet/>
      <dgm:spPr/>
      <dgm:t>
        <a:bodyPr/>
        <a:lstStyle/>
        <a:p>
          <a:endParaRPr lang="es-CL"/>
        </a:p>
      </dgm:t>
    </dgm:pt>
    <dgm:pt modelId="{9D998F73-E5EE-4983-940A-31F27D39773D}" type="sibTrans" cxnId="{D915BDF6-FFD2-4611-A4B0-0B0ECBBE28EA}">
      <dgm:prSet/>
      <dgm:spPr/>
      <dgm:t>
        <a:bodyPr/>
        <a:lstStyle/>
        <a:p>
          <a:endParaRPr lang="es-CL"/>
        </a:p>
      </dgm:t>
    </dgm:pt>
    <dgm:pt modelId="{82FD4BCE-60C1-4DEA-9CE3-953B0B7A2808}">
      <dgm:prSet phldrT="[Texto]" custT="1"/>
      <dgm:spPr/>
      <dgm:t>
        <a:bodyPr/>
        <a:lstStyle/>
        <a:p>
          <a:pPr algn="ctr"/>
          <a:r>
            <a:rPr lang="es-MX" sz="1600" dirty="0" smtClean="0"/>
            <a:t>Sistemas </a:t>
          </a:r>
          <a:r>
            <a:rPr lang="es-MX" sz="1600" dirty="0"/>
            <a:t>de información</a:t>
          </a:r>
          <a:endParaRPr lang="es-CL" sz="1600" dirty="0"/>
        </a:p>
      </dgm:t>
    </dgm:pt>
    <dgm:pt modelId="{8080326C-E806-42F7-9A43-603550EA2191}" type="parTrans" cxnId="{09EB39CF-83C0-4C04-A2F9-1750BD793177}">
      <dgm:prSet/>
      <dgm:spPr/>
      <dgm:t>
        <a:bodyPr/>
        <a:lstStyle/>
        <a:p>
          <a:endParaRPr lang="es-CL"/>
        </a:p>
      </dgm:t>
    </dgm:pt>
    <dgm:pt modelId="{18A0EE01-B47C-4666-8434-444D42990E4E}" type="sibTrans" cxnId="{09EB39CF-83C0-4C04-A2F9-1750BD793177}">
      <dgm:prSet/>
      <dgm:spPr/>
      <dgm:t>
        <a:bodyPr/>
        <a:lstStyle/>
        <a:p>
          <a:endParaRPr lang="es-CL"/>
        </a:p>
      </dgm:t>
    </dgm:pt>
    <dgm:pt modelId="{508C6B1D-2053-4913-82D7-02186B9738E2}">
      <dgm:prSet phldrT="[Texto]" custT="1"/>
      <dgm:spPr/>
      <dgm:t>
        <a:bodyPr/>
        <a:lstStyle/>
        <a:p>
          <a:pPr algn="ctr"/>
          <a:r>
            <a:rPr lang="es-MX" sz="1600" dirty="0"/>
            <a:t>Acceso y participación ciudadana</a:t>
          </a:r>
          <a:endParaRPr lang="es-CL" sz="1600" dirty="0"/>
        </a:p>
      </dgm:t>
    </dgm:pt>
    <dgm:pt modelId="{332D29AC-82B8-438F-B496-20E3374C6C36}" type="parTrans" cxnId="{2BD1AEE6-EAF9-4D1A-9FB6-B5B7CC7DB52A}">
      <dgm:prSet/>
      <dgm:spPr/>
      <dgm:t>
        <a:bodyPr/>
        <a:lstStyle/>
        <a:p>
          <a:endParaRPr lang="es-CL"/>
        </a:p>
      </dgm:t>
    </dgm:pt>
    <dgm:pt modelId="{6FEA9D84-80DF-4B18-87C7-37DEA816588A}" type="sibTrans" cxnId="{2BD1AEE6-EAF9-4D1A-9FB6-B5B7CC7DB52A}">
      <dgm:prSet/>
      <dgm:spPr/>
      <dgm:t>
        <a:bodyPr/>
        <a:lstStyle/>
        <a:p>
          <a:endParaRPr lang="es-CL"/>
        </a:p>
      </dgm:t>
    </dgm:pt>
    <dgm:pt modelId="{CE4BAB7D-2637-4C79-82E4-1066EF093EE1}">
      <dgm:prSet phldrT="[Texto]"/>
      <dgm:spPr/>
      <dgm:t>
        <a:bodyPr/>
        <a:lstStyle/>
        <a:p>
          <a:pPr algn="ctr"/>
          <a:r>
            <a:rPr lang="es-MX" sz="1800" b="1" dirty="0"/>
            <a:t>Financiamiento para enfrentar el cambio climático</a:t>
          </a:r>
          <a:endParaRPr lang="es-CL" sz="1800" b="1" dirty="0"/>
        </a:p>
      </dgm:t>
    </dgm:pt>
    <dgm:pt modelId="{8FD562C6-F45B-4DE0-AB65-881AD9EB0B59}" type="parTrans" cxnId="{101BD946-8DA6-48CB-9B2C-8B4F113B6236}">
      <dgm:prSet/>
      <dgm:spPr/>
      <dgm:t>
        <a:bodyPr/>
        <a:lstStyle/>
        <a:p>
          <a:endParaRPr lang="es-CL"/>
        </a:p>
      </dgm:t>
    </dgm:pt>
    <dgm:pt modelId="{EBBE241F-AA19-43D7-A97F-2D6D10241808}" type="sibTrans" cxnId="{101BD946-8DA6-48CB-9B2C-8B4F113B6236}">
      <dgm:prSet/>
      <dgm:spPr/>
      <dgm:t>
        <a:bodyPr/>
        <a:lstStyle/>
        <a:p>
          <a:endParaRPr lang="es-CL"/>
        </a:p>
      </dgm:t>
    </dgm:pt>
    <dgm:pt modelId="{D5756B06-280C-4B71-A8F9-77F861E9FC54}">
      <dgm:prSet phldrT="[Texto]" custT="1"/>
      <dgm:spPr/>
      <dgm:t>
        <a:bodyPr/>
        <a:lstStyle/>
        <a:p>
          <a:pPr algn="ctr"/>
          <a:r>
            <a:rPr lang="es-MX" sz="1600" dirty="0"/>
            <a:t>Estrategia Financiera</a:t>
          </a:r>
          <a:endParaRPr lang="es-CL" sz="1600" dirty="0"/>
        </a:p>
      </dgm:t>
    </dgm:pt>
    <dgm:pt modelId="{0834C605-CB2A-4AC5-AAC2-3315665CCCF3}" type="parTrans" cxnId="{ADEF6493-3F17-46D3-BFCA-9E6223FC0996}">
      <dgm:prSet/>
      <dgm:spPr/>
      <dgm:t>
        <a:bodyPr/>
        <a:lstStyle/>
        <a:p>
          <a:endParaRPr lang="es-CL"/>
        </a:p>
      </dgm:t>
    </dgm:pt>
    <dgm:pt modelId="{065600C5-61EB-4178-9873-D6FF1BFF66AB}" type="sibTrans" cxnId="{ADEF6493-3F17-46D3-BFCA-9E6223FC0996}">
      <dgm:prSet/>
      <dgm:spPr/>
      <dgm:t>
        <a:bodyPr/>
        <a:lstStyle/>
        <a:p>
          <a:endParaRPr lang="es-CL"/>
        </a:p>
      </dgm:t>
    </dgm:pt>
    <dgm:pt modelId="{3D22681C-F824-45B8-A345-9EC39680C93B}">
      <dgm:prSet phldrT="[Texto]" custT="1"/>
      <dgm:spPr/>
      <dgm:t>
        <a:bodyPr/>
        <a:lstStyle/>
        <a:p>
          <a:pPr algn="ctr"/>
          <a:r>
            <a:rPr lang="es-MX" sz="1600" dirty="0"/>
            <a:t>Fondo Protección Ambiental</a:t>
          </a:r>
          <a:endParaRPr lang="es-CL" sz="1600" dirty="0"/>
        </a:p>
      </dgm:t>
    </dgm:pt>
    <dgm:pt modelId="{23A65098-3D00-44C4-BE89-2C17EC8A109B}" type="parTrans" cxnId="{571FC182-E961-4667-8BD2-5682F6659CCA}">
      <dgm:prSet/>
      <dgm:spPr/>
      <dgm:t>
        <a:bodyPr/>
        <a:lstStyle/>
        <a:p>
          <a:endParaRPr lang="es-CL"/>
        </a:p>
      </dgm:t>
    </dgm:pt>
    <dgm:pt modelId="{5178A3DC-5EF9-45CE-B456-0726E911AFD1}" type="sibTrans" cxnId="{571FC182-E961-4667-8BD2-5682F6659CCA}">
      <dgm:prSet/>
      <dgm:spPr/>
      <dgm:t>
        <a:bodyPr/>
        <a:lstStyle/>
        <a:p>
          <a:endParaRPr lang="es-CL"/>
        </a:p>
      </dgm:t>
    </dgm:pt>
    <dgm:pt modelId="{9E55F5E5-A6E6-45C3-8A12-8B0C242F7638}">
      <dgm:prSet phldrT="[Texto]" custT="1"/>
      <dgm:spPr/>
      <dgm:t>
        <a:bodyPr/>
        <a:lstStyle/>
        <a:p>
          <a:pPr algn="ctr"/>
          <a:r>
            <a:rPr lang="es-MX" sz="1600" dirty="0"/>
            <a:t>Presupuestos climáticos sectoriales</a:t>
          </a:r>
          <a:endParaRPr lang="es-CL" sz="1600" dirty="0"/>
        </a:p>
      </dgm:t>
    </dgm:pt>
    <dgm:pt modelId="{E9F8C003-0AF4-45A7-A8B2-0F462B694967}" type="parTrans" cxnId="{26928D10-86CE-42B8-8F25-2A24321B646E}">
      <dgm:prSet/>
      <dgm:spPr/>
      <dgm:t>
        <a:bodyPr/>
        <a:lstStyle/>
        <a:p>
          <a:endParaRPr lang="es-CL"/>
        </a:p>
      </dgm:t>
    </dgm:pt>
    <dgm:pt modelId="{5E5688B4-2FB2-4B69-8D1B-306212B60384}" type="sibTrans" cxnId="{26928D10-86CE-42B8-8F25-2A24321B646E}">
      <dgm:prSet/>
      <dgm:spPr/>
      <dgm:t>
        <a:bodyPr/>
        <a:lstStyle/>
        <a:p>
          <a:endParaRPr lang="es-CL"/>
        </a:p>
      </dgm:t>
    </dgm:pt>
    <dgm:pt modelId="{C52FEF00-1ADB-40D5-9F9F-D54175D261DC}">
      <dgm:prSet phldrT="[Texto]" custT="1"/>
      <dgm:spPr/>
      <dgm:t>
        <a:bodyPr/>
        <a:lstStyle/>
        <a:p>
          <a:r>
            <a:rPr lang="es-MX" sz="2400" b="1" dirty="0"/>
            <a:t>Disposiciones complementarias</a:t>
          </a:r>
          <a:endParaRPr lang="es-CL" sz="2400" b="1" dirty="0"/>
        </a:p>
      </dgm:t>
    </dgm:pt>
    <dgm:pt modelId="{5935664D-2F89-4E8C-9A48-59FE2FBA4F71}" type="parTrans" cxnId="{4D86BF3A-FEB8-41A1-B2A6-08AB81F67FFE}">
      <dgm:prSet/>
      <dgm:spPr/>
      <dgm:t>
        <a:bodyPr/>
        <a:lstStyle/>
        <a:p>
          <a:endParaRPr lang="es-CL"/>
        </a:p>
      </dgm:t>
    </dgm:pt>
    <dgm:pt modelId="{47D4D082-A833-4615-960F-94B4E078025D}" type="sibTrans" cxnId="{4D86BF3A-FEB8-41A1-B2A6-08AB81F67FFE}">
      <dgm:prSet/>
      <dgm:spPr/>
      <dgm:t>
        <a:bodyPr/>
        <a:lstStyle/>
        <a:p>
          <a:endParaRPr lang="es-CL"/>
        </a:p>
      </dgm:t>
    </dgm:pt>
    <dgm:pt modelId="{A41FF699-6BC2-4F74-8AED-AF3680940C9B}">
      <dgm:prSet phldrT="[Texto]" custT="1"/>
      <dgm:spPr/>
      <dgm:t>
        <a:bodyPr/>
        <a:lstStyle/>
        <a:p>
          <a:r>
            <a:rPr lang="es-MX" sz="2400" b="1" dirty="0"/>
            <a:t>Régimen de sanciones y modificación a otras leyes</a:t>
          </a:r>
          <a:endParaRPr lang="es-CL" sz="2400" b="1" dirty="0"/>
        </a:p>
      </dgm:t>
    </dgm:pt>
    <dgm:pt modelId="{E379E092-D914-4F8A-93E5-14D1A41AFE5B}" type="parTrans" cxnId="{8A382FE1-243D-4971-A773-A7F6BC8F6787}">
      <dgm:prSet/>
      <dgm:spPr/>
      <dgm:t>
        <a:bodyPr/>
        <a:lstStyle/>
        <a:p>
          <a:endParaRPr lang="es-CL"/>
        </a:p>
      </dgm:t>
    </dgm:pt>
    <dgm:pt modelId="{851DB9CF-C361-41D4-A7FF-2B102002B69D}" type="sibTrans" cxnId="{8A382FE1-243D-4971-A773-A7F6BC8F6787}">
      <dgm:prSet/>
      <dgm:spPr/>
      <dgm:t>
        <a:bodyPr/>
        <a:lstStyle/>
        <a:p>
          <a:endParaRPr lang="es-CL"/>
        </a:p>
      </dgm:t>
    </dgm:pt>
    <dgm:pt modelId="{B0046777-F82C-4CB8-84C4-62909156EA6F}">
      <dgm:prSet phldrT="[Texto]" custT="1"/>
      <dgm:spPr/>
      <dgm:t>
        <a:bodyPr/>
        <a:lstStyle/>
        <a:p>
          <a:r>
            <a:rPr lang="es-MX" sz="2400" b="1" dirty="0"/>
            <a:t>Artículos transitorios</a:t>
          </a:r>
          <a:endParaRPr lang="es-CL" sz="2400" b="1" dirty="0"/>
        </a:p>
      </dgm:t>
    </dgm:pt>
    <dgm:pt modelId="{2D54FFC0-C437-4BDB-8479-C901A94F6A13}" type="parTrans" cxnId="{92D14625-81FC-43D1-B665-D948E17E793D}">
      <dgm:prSet/>
      <dgm:spPr/>
      <dgm:t>
        <a:bodyPr/>
        <a:lstStyle/>
        <a:p>
          <a:endParaRPr lang="es-CL"/>
        </a:p>
      </dgm:t>
    </dgm:pt>
    <dgm:pt modelId="{43A69FAE-E82B-4169-BAF9-D80D4C20E508}" type="sibTrans" cxnId="{92D14625-81FC-43D1-B665-D948E17E793D}">
      <dgm:prSet/>
      <dgm:spPr/>
      <dgm:t>
        <a:bodyPr/>
        <a:lstStyle/>
        <a:p>
          <a:endParaRPr lang="es-CL"/>
        </a:p>
      </dgm:t>
    </dgm:pt>
    <dgm:pt modelId="{92C32600-F382-4E1A-AD97-18F302614757}">
      <dgm:prSet phldrT="[Texto]" custT="1"/>
      <dgm:spPr/>
      <dgm:t>
        <a:bodyPr/>
        <a:lstStyle/>
        <a:p>
          <a:pPr algn="ctr"/>
          <a:r>
            <a:rPr lang="es-MX" sz="1600" b="0" dirty="0"/>
            <a:t>Estrategia de Desarrollo y Transferencia Tecnológica</a:t>
          </a:r>
          <a:endParaRPr lang="es-CL" sz="1600" b="0" dirty="0"/>
        </a:p>
      </dgm:t>
    </dgm:pt>
    <dgm:pt modelId="{FB6E63F9-25DB-4C7E-A6E8-FB887D880596}" type="parTrans" cxnId="{BF61D27B-4533-4A52-A89A-1608675984EA}">
      <dgm:prSet/>
      <dgm:spPr/>
      <dgm:t>
        <a:bodyPr/>
        <a:lstStyle/>
        <a:p>
          <a:endParaRPr lang="es-CL"/>
        </a:p>
      </dgm:t>
    </dgm:pt>
    <dgm:pt modelId="{14EC465B-CF8C-483C-BCBA-6C92AF0B4792}" type="sibTrans" cxnId="{BF61D27B-4533-4A52-A89A-1608675984EA}">
      <dgm:prSet/>
      <dgm:spPr/>
      <dgm:t>
        <a:bodyPr/>
        <a:lstStyle/>
        <a:p>
          <a:endParaRPr lang="es-CL"/>
        </a:p>
      </dgm:t>
    </dgm:pt>
    <dgm:pt modelId="{BDEAE56B-13FC-4498-940A-1ECF67D2E7EE}">
      <dgm:prSet phldrT="[Texto]" custT="1"/>
      <dgm:spPr/>
      <dgm:t>
        <a:bodyPr/>
        <a:lstStyle/>
        <a:p>
          <a:pPr algn="ctr"/>
          <a:r>
            <a:rPr lang="es-MX" sz="1600" b="0" dirty="0"/>
            <a:t>Estrategia de creación y fortalecimiento de capacidades</a:t>
          </a:r>
          <a:endParaRPr lang="es-CL" sz="1600" b="0" dirty="0"/>
        </a:p>
      </dgm:t>
    </dgm:pt>
    <dgm:pt modelId="{BFD0090D-61DC-4387-AA22-0970C43C86E1}" type="parTrans" cxnId="{30DE4CD1-F005-4707-91DB-7677D37C67DD}">
      <dgm:prSet/>
      <dgm:spPr/>
      <dgm:t>
        <a:bodyPr/>
        <a:lstStyle/>
        <a:p>
          <a:endParaRPr lang="es-CL"/>
        </a:p>
      </dgm:t>
    </dgm:pt>
    <dgm:pt modelId="{DA3C9736-F845-40D2-B745-05C232243A50}" type="sibTrans" cxnId="{30DE4CD1-F005-4707-91DB-7677D37C67DD}">
      <dgm:prSet/>
      <dgm:spPr/>
      <dgm:t>
        <a:bodyPr/>
        <a:lstStyle/>
        <a:p>
          <a:endParaRPr lang="es-CL"/>
        </a:p>
      </dgm:t>
    </dgm:pt>
    <dgm:pt modelId="{B4B2AA09-E84A-4C31-9DC6-45EE8B49095B}">
      <dgm:prSet phldrT="[Texto]" custT="1"/>
      <dgm:spPr/>
      <dgm:t>
        <a:bodyPr/>
        <a:lstStyle/>
        <a:p>
          <a:pPr algn="ctr"/>
          <a:r>
            <a:rPr lang="es-MX" sz="1600" b="0" dirty="0"/>
            <a:t>Financiamiento</a:t>
          </a:r>
          <a:endParaRPr lang="es-CL" sz="1600" b="0" dirty="0"/>
        </a:p>
      </dgm:t>
    </dgm:pt>
    <dgm:pt modelId="{659D18A5-F708-4E60-9AB4-437AF36BBEF1}" type="parTrans" cxnId="{736D7BEF-9EF2-4CD7-8812-97838F29DF74}">
      <dgm:prSet/>
      <dgm:spPr/>
      <dgm:t>
        <a:bodyPr/>
        <a:lstStyle/>
        <a:p>
          <a:endParaRPr lang="es-CL"/>
        </a:p>
      </dgm:t>
    </dgm:pt>
    <dgm:pt modelId="{E4C4FF23-7405-4759-B8D4-D59A8ADD7969}" type="sibTrans" cxnId="{736D7BEF-9EF2-4CD7-8812-97838F29DF74}">
      <dgm:prSet/>
      <dgm:spPr/>
      <dgm:t>
        <a:bodyPr/>
        <a:lstStyle/>
        <a:p>
          <a:endParaRPr lang="es-CL"/>
        </a:p>
      </dgm:t>
    </dgm:pt>
    <dgm:pt modelId="{26C0273C-41FA-43BC-A1E1-99F1C87B0097}" type="pres">
      <dgm:prSet presAssocID="{DC2C3564-DDB4-4A8F-A534-4753BB16CC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638EC26-D016-45FB-BC30-C842A4CB8F6B}" type="pres">
      <dgm:prSet presAssocID="{EE7A83D8-A3C1-4184-9BBD-0D8E6290B0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5C6A82E-CCFD-4DE1-9F7F-2997F97DBCEE}" type="pres">
      <dgm:prSet presAssocID="{FB3B5F8C-CDE4-48C9-B38D-B27A4286901F}" presName="sibTrans" presStyleCnt="0"/>
      <dgm:spPr/>
    </dgm:pt>
    <dgm:pt modelId="{766FF7FC-077A-485C-9EC1-C1839B5BC113}" type="pres">
      <dgm:prSet presAssocID="{D273ED56-C4B4-4189-B34A-E6D89C98CB1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AC56961-2519-4EFA-96A8-EFBAE91BD7E5}" type="pres">
      <dgm:prSet presAssocID="{58354FAC-F99A-4451-9B30-3DB943FE235C}" presName="sibTrans" presStyleCnt="0"/>
      <dgm:spPr/>
    </dgm:pt>
    <dgm:pt modelId="{ABE0D5BC-EC77-4A42-B370-DDD7BCEA6681}" type="pres">
      <dgm:prSet presAssocID="{5447F47D-5595-4D85-B772-CDF7E82C11E1}" presName="node" presStyleLbl="node1" presStyleIdx="2" presStyleCnt="9" custLinFactNeighborX="-1059" custLinFactNeighborY="-6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CB8832B-BD0B-4A46-A961-3D9AB6D5C310}" type="pres">
      <dgm:prSet presAssocID="{5CB4608D-A7FC-4434-A826-FBE94495DC6D}" presName="sibTrans" presStyleCnt="0"/>
      <dgm:spPr/>
    </dgm:pt>
    <dgm:pt modelId="{359C8EB2-A407-45A9-B577-0EE3AC7D364D}" type="pres">
      <dgm:prSet presAssocID="{7CC90B77-77ED-49AA-99DA-351757627052}" presName="node" presStyleLbl="node1" presStyleIdx="3" presStyleCnt="9" custLinFactNeighborX="530" custLinFactNeighborY="264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82FBC5-04B4-462E-BBFB-B564E55405C8}" type="pres">
      <dgm:prSet presAssocID="{A221B666-7C7D-45FD-A9D1-37FDD684B43B}" presName="sibTrans" presStyleCnt="0"/>
      <dgm:spPr/>
    </dgm:pt>
    <dgm:pt modelId="{51CA39F1-0220-469A-AF76-4A94ED91BC57}" type="pres">
      <dgm:prSet presAssocID="{FC405C88-AF22-4A42-8B51-9350906BFBD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EBE31DD-5125-4AE6-B20F-DF9507647379}" type="pres">
      <dgm:prSet presAssocID="{9D998F73-E5EE-4983-940A-31F27D39773D}" presName="sibTrans" presStyleCnt="0"/>
      <dgm:spPr/>
    </dgm:pt>
    <dgm:pt modelId="{89576358-5A35-40E7-9C1A-C472E022EB51}" type="pres">
      <dgm:prSet presAssocID="{CE4BAB7D-2637-4C79-82E4-1066EF093EE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1EFC2F-2C11-43EA-8D74-3D5153742032}" type="pres">
      <dgm:prSet presAssocID="{EBBE241F-AA19-43D7-A97F-2D6D10241808}" presName="sibTrans" presStyleCnt="0"/>
      <dgm:spPr/>
    </dgm:pt>
    <dgm:pt modelId="{27FE9797-1C15-4B31-BD1C-BFC7900F2EBD}" type="pres">
      <dgm:prSet presAssocID="{C52FEF00-1ADB-40D5-9F9F-D54175D261D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399EC2-F8B7-4E11-A9F6-CAB855AFFB39}" type="pres">
      <dgm:prSet presAssocID="{47D4D082-A833-4615-960F-94B4E078025D}" presName="sibTrans" presStyleCnt="0"/>
      <dgm:spPr/>
    </dgm:pt>
    <dgm:pt modelId="{80792F26-8391-4E06-8296-D626719633AA}" type="pres">
      <dgm:prSet presAssocID="{A41FF699-6BC2-4F74-8AED-AF3680940C9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85604A1-185B-4141-8563-A823D656CE9D}" type="pres">
      <dgm:prSet presAssocID="{851DB9CF-C361-41D4-A7FF-2B102002B69D}" presName="sibTrans" presStyleCnt="0"/>
      <dgm:spPr/>
    </dgm:pt>
    <dgm:pt modelId="{2CF00F8A-C7DA-49FB-A4E4-8F5B43F85DF4}" type="pres">
      <dgm:prSet presAssocID="{B0046777-F82C-4CB8-84C4-62909156EA6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CEF9ED2-98EC-469F-AB99-487E9F6FA0E4}" type="presOf" srcId="{D273ED56-C4B4-4189-B34A-E6D89C98CB11}" destId="{766FF7FC-077A-485C-9EC1-C1839B5BC113}" srcOrd="0" destOrd="0" presId="urn:microsoft.com/office/officeart/2005/8/layout/default#7"/>
    <dgm:cxn modelId="{EE7A237C-011F-462C-8624-79F9686E4C8F}" type="presOf" srcId="{508C6B1D-2053-4913-82D7-02186B9738E2}" destId="{51CA39F1-0220-469A-AF76-4A94ED91BC57}" srcOrd="0" destOrd="2" presId="urn:microsoft.com/office/officeart/2005/8/layout/default#7"/>
    <dgm:cxn modelId="{26928D10-86CE-42B8-8F25-2A24321B646E}" srcId="{CE4BAB7D-2637-4C79-82E4-1066EF093EE1}" destId="{9E55F5E5-A6E6-45C3-8A12-8B0C242F7638}" srcOrd="2" destOrd="0" parTransId="{E9F8C003-0AF4-45A7-A8B2-0F462B694967}" sibTransId="{5E5688B4-2FB2-4B69-8D1B-306212B60384}"/>
    <dgm:cxn modelId="{E60ACA92-546D-418B-BECB-30C811EF949D}" srcId="{DC2C3564-DDB4-4A8F-A534-4753BB16CCD7}" destId="{EE7A83D8-A3C1-4184-9BBD-0D8E6290B029}" srcOrd="0" destOrd="0" parTransId="{AF138CCA-2CDA-4BD2-BD91-B23D0C92D9D7}" sibTransId="{FB3B5F8C-CDE4-48C9-B38D-B27A4286901F}"/>
    <dgm:cxn modelId="{58E3C51F-27CE-4FC9-AFB5-1A4C91784C84}" type="presOf" srcId="{C52FEF00-1ADB-40D5-9F9F-D54175D261DC}" destId="{27FE9797-1C15-4B31-BD1C-BFC7900F2EBD}" srcOrd="0" destOrd="0" presId="urn:microsoft.com/office/officeart/2005/8/layout/default#7"/>
    <dgm:cxn modelId="{AD59F96A-18D7-497A-8C06-99277A535735}" type="presOf" srcId="{B0046777-F82C-4CB8-84C4-62909156EA6F}" destId="{2CF00F8A-C7DA-49FB-A4E4-8F5B43F85DF4}" srcOrd="0" destOrd="0" presId="urn:microsoft.com/office/officeart/2005/8/layout/default#7"/>
    <dgm:cxn modelId="{57A5F13F-F815-4916-9D19-23B8413A1647}" srcId="{5447F47D-5595-4D85-B772-CDF7E82C11E1}" destId="{22ADEDE9-910C-44F6-AC48-630D0619DC58}" srcOrd="1" destOrd="0" parTransId="{FCB66443-530C-4994-A8B2-37929A0F0954}" sibTransId="{FBBBCF9E-904D-4030-9A31-1795A80A0701}"/>
    <dgm:cxn modelId="{6D825E8A-E3EE-43B4-BD71-5A408F6BE6E5}" srcId="{EE7A83D8-A3C1-4184-9BBD-0D8E6290B029}" destId="{FCB82EE5-6D48-4D59-A41D-75113AC43938}" srcOrd="1" destOrd="0" parTransId="{CD2275A2-6C1B-40AB-BFE7-DF083E1A60AD}" sibTransId="{2A00F6EF-F089-4AC1-81E3-EF38D51A9C41}"/>
    <dgm:cxn modelId="{09EB39CF-83C0-4C04-A2F9-1750BD793177}" srcId="{FC405C88-AF22-4A42-8B51-9350906BFBD9}" destId="{82FD4BCE-60C1-4DEA-9CE3-953B0B7A2808}" srcOrd="0" destOrd="0" parTransId="{8080326C-E806-42F7-9A43-603550EA2191}" sibTransId="{18A0EE01-B47C-4666-8434-444D42990E4E}"/>
    <dgm:cxn modelId="{AEFB34F5-D051-4E05-BB72-AF766D693AE5}" srcId="{D273ED56-C4B4-4189-B34A-E6D89C98CB11}" destId="{2B583261-AB4C-428C-B1CB-52A6CBAA969F}" srcOrd="0" destOrd="0" parTransId="{FB1D945C-D0A2-49A8-A5B3-92FC12E87050}" sibTransId="{31D8131C-5FD3-4877-A35E-598EF421517D}"/>
    <dgm:cxn modelId="{BF61D27B-4533-4A52-A89A-1608675984EA}" srcId="{7CC90B77-77ED-49AA-99DA-351757627052}" destId="{92C32600-F382-4E1A-AD97-18F302614757}" srcOrd="0" destOrd="0" parTransId="{FB6E63F9-25DB-4C7E-A6E8-FB887D880596}" sibTransId="{14EC465B-CF8C-483C-BCBA-6C92AF0B4792}"/>
    <dgm:cxn modelId="{CFB630C8-AC1C-4238-B2A0-3CA33A8AE540}" type="presOf" srcId="{CE4BAB7D-2637-4C79-82E4-1066EF093EE1}" destId="{89576358-5A35-40E7-9C1A-C472E022EB51}" srcOrd="0" destOrd="0" presId="urn:microsoft.com/office/officeart/2005/8/layout/default#7"/>
    <dgm:cxn modelId="{4D86BF3A-FEB8-41A1-B2A6-08AB81F67FFE}" srcId="{DC2C3564-DDB4-4A8F-A534-4753BB16CCD7}" destId="{C52FEF00-1ADB-40D5-9F9F-D54175D261DC}" srcOrd="6" destOrd="0" parTransId="{5935664D-2F89-4E8C-9A48-59FE2FBA4F71}" sibTransId="{47D4D082-A833-4615-960F-94B4E078025D}"/>
    <dgm:cxn modelId="{BF081AB7-8DDB-4D55-9F3E-0B2C17A4B349}" srcId="{5447F47D-5595-4D85-B772-CDF7E82C11E1}" destId="{00ADDE9B-88C2-4D7E-9BDA-D6E577331657}" srcOrd="0" destOrd="0" parTransId="{0D671BEC-716A-4B8C-9552-4AF17ADEEE39}" sibTransId="{3990C5CE-9392-4876-B3A5-3958C9571E86}"/>
    <dgm:cxn modelId="{3780F8E9-A777-4FF9-AC2A-B539D12EC7B6}" type="presOf" srcId="{22ADEDE9-910C-44F6-AC48-630D0619DC58}" destId="{ABE0D5BC-EC77-4A42-B370-DDD7BCEA6681}" srcOrd="0" destOrd="2" presId="urn:microsoft.com/office/officeart/2005/8/layout/default#7"/>
    <dgm:cxn modelId="{9C34C5AE-6ED8-4460-9C4F-DE85BB405DEA}" type="presOf" srcId="{F804E0F5-40D3-4358-A471-25740807A616}" destId="{ABE0D5BC-EC77-4A42-B370-DDD7BCEA6681}" srcOrd="0" destOrd="3" presId="urn:microsoft.com/office/officeart/2005/8/layout/default#7"/>
    <dgm:cxn modelId="{BFACE528-7C72-4DB4-96D6-8CAB4BD8D130}" type="presOf" srcId="{82FD4BCE-60C1-4DEA-9CE3-953B0B7A2808}" destId="{51CA39F1-0220-469A-AF76-4A94ED91BC57}" srcOrd="0" destOrd="1" presId="urn:microsoft.com/office/officeart/2005/8/layout/default#7"/>
    <dgm:cxn modelId="{30DE4CD1-F005-4707-91DB-7677D37C67DD}" srcId="{7CC90B77-77ED-49AA-99DA-351757627052}" destId="{BDEAE56B-13FC-4498-940A-1ECF67D2E7EE}" srcOrd="1" destOrd="0" parTransId="{BFD0090D-61DC-4387-AA22-0970C43C86E1}" sibTransId="{DA3C9736-F845-40D2-B745-05C232243A50}"/>
    <dgm:cxn modelId="{AF672059-FE7B-4096-AAE9-1425DA1E6111}" type="presOf" srcId="{A41FF699-6BC2-4F74-8AED-AF3680940C9B}" destId="{80792F26-8391-4E06-8296-D626719633AA}" srcOrd="0" destOrd="0" presId="urn:microsoft.com/office/officeart/2005/8/layout/default#7"/>
    <dgm:cxn modelId="{D671717A-8006-49B0-B128-150768504E86}" srcId="{DC2C3564-DDB4-4A8F-A534-4753BB16CCD7}" destId="{5447F47D-5595-4D85-B772-CDF7E82C11E1}" srcOrd="2" destOrd="0" parTransId="{AF14A287-DF0D-479E-824D-5E246B374DD4}" sibTransId="{5CB4608D-A7FC-4434-A826-FBE94495DC6D}"/>
    <dgm:cxn modelId="{144AF85F-9862-4146-AC7D-2056A94D3F43}" type="presOf" srcId="{5447F47D-5595-4D85-B772-CDF7E82C11E1}" destId="{ABE0D5BC-EC77-4A42-B370-DDD7BCEA6681}" srcOrd="0" destOrd="0" presId="urn:microsoft.com/office/officeart/2005/8/layout/default#7"/>
    <dgm:cxn modelId="{F73F3241-F7E0-4952-86F6-661F944B15C5}" srcId="{EE7A83D8-A3C1-4184-9BBD-0D8E6290B029}" destId="{F4FE9B32-E4EE-42CD-8F32-C65F34468D61}" srcOrd="0" destOrd="0" parTransId="{3EB06A7F-E2CA-4CB1-896B-713C7B3E57AF}" sibTransId="{EE32C5EB-3F54-4CC8-9E31-2A23B6EA357B}"/>
    <dgm:cxn modelId="{92D14625-81FC-43D1-B665-D948E17E793D}" srcId="{DC2C3564-DDB4-4A8F-A534-4753BB16CCD7}" destId="{B0046777-F82C-4CB8-84C4-62909156EA6F}" srcOrd="8" destOrd="0" parTransId="{2D54FFC0-C437-4BDB-8479-C901A94F6A13}" sibTransId="{43A69FAE-E82B-4169-BAF9-D80D4C20E508}"/>
    <dgm:cxn modelId="{3986B2D6-2661-45F9-86B6-38213E23295B}" type="presOf" srcId="{3D22681C-F824-45B8-A345-9EC39680C93B}" destId="{89576358-5A35-40E7-9C1A-C472E022EB51}" srcOrd="0" destOrd="2" presId="urn:microsoft.com/office/officeart/2005/8/layout/default#7"/>
    <dgm:cxn modelId="{94ED480F-1056-48D9-94DD-2815F19D7293}" type="presOf" srcId="{BDEAE56B-13FC-4498-940A-1ECF67D2E7EE}" destId="{359C8EB2-A407-45A9-B577-0EE3AC7D364D}" srcOrd="0" destOrd="2" presId="urn:microsoft.com/office/officeart/2005/8/layout/default#7"/>
    <dgm:cxn modelId="{8BCA91EF-A874-4CFF-BAFF-8CB5D89E40ED}" type="presOf" srcId="{D5756B06-280C-4B71-A8F9-77F861E9FC54}" destId="{89576358-5A35-40E7-9C1A-C472E022EB51}" srcOrd="0" destOrd="1" presId="urn:microsoft.com/office/officeart/2005/8/layout/default#7"/>
    <dgm:cxn modelId="{77BA27C5-54B7-4A0A-98BE-4E3022150694}" type="presOf" srcId="{7CC90B77-77ED-49AA-99DA-351757627052}" destId="{359C8EB2-A407-45A9-B577-0EE3AC7D364D}" srcOrd="0" destOrd="0" presId="urn:microsoft.com/office/officeart/2005/8/layout/default#7"/>
    <dgm:cxn modelId="{8A382FE1-243D-4971-A773-A7F6BC8F6787}" srcId="{DC2C3564-DDB4-4A8F-A534-4753BB16CCD7}" destId="{A41FF699-6BC2-4F74-8AED-AF3680940C9B}" srcOrd="7" destOrd="0" parTransId="{E379E092-D914-4F8A-93E5-14D1A41AFE5B}" sibTransId="{851DB9CF-C361-41D4-A7FF-2B102002B69D}"/>
    <dgm:cxn modelId="{EF6DD75E-65FA-4C8D-8AB4-7E5FC57B34AA}" srcId="{DC2C3564-DDB4-4A8F-A534-4753BB16CCD7}" destId="{7CC90B77-77ED-49AA-99DA-351757627052}" srcOrd="3" destOrd="0" parTransId="{71992D63-78FC-4D88-989B-FBDF7D9532AE}" sibTransId="{A221B666-7C7D-45FD-A9D1-37FDD684B43B}"/>
    <dgm:cxn modelId="{101BD946-8DA6-48CB-9B2C-8B4F113B6236}" srcId="{DC2C3564-DDB4-4A8F-A534-4753BB16CCD7}" destId="{CE4BAB7D-2637-4C79-82E4-1066EF093EE1}" srcOrd="5" destOrd="0" parTransId="{8FD562C6-F45B-4DE0-AB65-881AD9EB0B59}" sibTransId="{EBBE241F-AA19-43D7-A97F-2D6D10241808}"/>
    <dgm:cxn modelId="{A27170E2-5C32-47A8-93D1-87E7992301A1}" type="presOf" srcId="{DC2C3564-DDB4-4A8F-A534-4753BB16CCD7}" destId="{26C0273C-41FA-43BC-A1E1-99F1C87B0097}" srcOrd="0" destOrd="0" presId="urn:microsoft.com/office/officeart/2005/8/layout/default#7"/>
    <dgm:cxn modelId="{65B0F1D0-DCB3-43ED-9EA7-D27365F26026}" type="presOf" srcId="{EE7A83D8-A3C1-4184-9BBD-0D8E6290B029}" destId="{9638EC26-D016-45FB-BC30-C842A4CB8F6B}" srcOrd="0" destOrd="0" presId="urn:microsoft.com/office/officeart/2005/8/layout/default#7"/>
    <dgm:cxn modelId="{09FEC225-9B08-41A2-AB93-C22025B515A0}" type="presOf" srcId="{F87B49F6-3184-4215-96DA-99739A6C68C5}" destId="{766FF7FC-077A-485C-9EC1-C1839B5BC113}" srcOrd="0" destOrd="2" presId="urn:microsoft.com/office/officeart/2005/8/layout/default#7"/>
    <dgm:cxn modelId="{D4AFA5B2-333C-445C-ADF5-8F4ADE13900C}" type="presOf" srcId="{CD37C6D6-54FB-4961-A5AB-3DB5FC4C524F}" destId="{9638EC26-D016-45FB-BC30-C842A4CB8F6B}" srcOrd="0" destOrd="3" presId="urn:microsoft.com/office/officeart/2005/8/layout/default#7"/>
    <dgm:cxn modelId="{3836E174-B14B-4366-9FED-ACC067B8B601}" type="presOf" srcId="{F4FE9B32-E4EE-42CD-8F32-C65F34468D61}" destId="{9638EC26-D016-45FB-BC30-C842A4CB8F6B}" srcOrd="0" destOrd="1" presId="urn:microsoft.com/office/officeart/2005/8/layout/default#7"/>
    <dgm:cxn modelId="{29292CAF-F95C-44EE-BE15-01B50C18AAFC}" type="presOf" srcId="{7166B45A-80A9-43E5-961E-58C8C43F27BB}" destId="{766FF7FC-077A-485C-9EC1-C1839B5BC113}" srcOrd="0" destOrd="3" presId="urn:microsoft.com/office/officeart/2005/8/layout/default#7"/>
    <dgm:cxn modelId="{2BD1AEE6-EAF9-4D1A-9FB6-B5B7CC7DB52A}" srcId="{FC405C88-AF22-4A42-8B51-9350906BFBD9}" destId="{508C6B1D-2053-4913-82D7-02186B9738E2}" srcOrd="1" destOrd="0" parTransId="{332D29AC-82B8-438F-B496-20E3374C6C36}" sibTransId="{6FEA9D84-80DF-4B18-87C7-37DEA816588A}"/>
    <dgm:cxn modelId="{BA63B14B-607B-49F9-AF13-9BAD188E862A}" srcId="{EE7A83D8-A3C1-4184-9BBD-0D8E6290B029}" destId="{CD37C6D6-54FB-4961-A5AB-3DB5FC4C524F}" srcOrd="2" destOrd="0" parTransId="{0AEE082D-2478-4054-91F1-8A5BA607EF23}" sibTransId="{0650F228-BEEE-49A4-8244-2BF61FB2CD27}"/>
    <dgm:cxn modelId="{736D7BEF-9EF2-4CD7-8812-97838F29DF74}" srcId="{7CC90B77-77ED-49AA-99DA-351757627052}" destId="{B4B2AA09-E84A-4C31-9DC6-45EE8B49095B}" srcOrd="2" destOrd="0" parTransId="{659D18A5-F708-4E60-9AB4-437AF36BBEF1}" sibTransId="{E4C4FF23-7405-4759-B8D4-D59A8ADD7969}"/>
    <dgm:cxn modelId="{571FC182-E961-4667-8BD2-5682F6659CCA}" srcId="{CE4BAB7D-2637-4C79-82E4-1066EF093EE1}" destId="{3D22681C-F824-45B8-A345-9EC39680C93B}" srcOrd="1" destOrd="0" parTransId="{23A65098-3D00-44C4-BE89-2C17EC8A109B}" sibTransId="{5178A3DC-5EF9-45CE-B456-0726E911AFD1}"/>
    <dgm:cxn modelId="{19E1EB65-0135-4094-9CA2-1B522D1B5D60}" type="presOf" srcId="{00ADDE9B-88C2-4D7E-9BDA-D6E577331657}" destId="{ABE0D5BC-EC77-4A42-B370-DDD7BCEA6681}" srcOrd="0" destOrd="1" presId="urn:microsoft.com/office/officeart/2005/8/layout/default#7"/>
    <dgm:cxn modelId="{DC486EE9-5233-4DCA-8DE5-852D7D626D03}" type="presOf" srcId="{FC405C88-AF22-4A42-8B51-9350906BFBD9}" destId="{51CA39F1-0220-469A-AF76-4A94ED91BC57}" srcOrd="0" destOrd="0" presId="urn:microsoft.com/office/officeart/2005/8/layout/default#7"/>
    <dgm:cxn modelId="{467E1BEF-EB6B-4212-BBC8-461547EDD768}" srcId="{D273ED56-C4B4-4189-B34A-E6D89C98CB11}" destId="{7166B45A-80A9-43E5-961E-58C8C43F27BB}" srcOrd="2" destOrd="0" parTransId="{77339CB3-87C4-4810-B465-C7044CC720D0}" sibTransId="{05EBA446-7925-4D74-9C9D-26BFEC7BC1F3}"/>
    <dgm:cxn modelId="{2B9BC24C-D585-4604-B387-88333BF8249B}" srcId="{D273ED56-C4B4-4189-B34A-E6D89C98CB11}" destId="{F87B49F6-3184-4215-96DA-99739A6C68C5}" srcOrd="1" destOrd="0" parTransId="{9B7EBFEC-3460-4CD2-96AD-486671F05B67}" sibTransId="{0B1CF999-E9A0-46E4-B368-AAFCABF3F6FF}"/>
    <dgm:cxn modelId="{E1754D89-75F4-40DF-8B95-D0534276B5F3}" type="presOf" srcId="{FCB82EE5-6D48-4D59-A41D-75113AC43938}" destId="{9638EC26-D016-45FB-BC30-C842A4CB8F6B}" srcOrd="0" destOrd="2" presId="urn:microsoft.com/office/officeart/2005/8/layout/default#7"/>
    <dgm:cxn modelId="{E583A3E0-0649-4F7D-BDE1-3F8FA9D702D1}" type="presOf" srcId="{2B583261-AB4C-428C-B1CB-52A6CBAA969F}" destId="{766FF7FC-077A-485C-9EC1-C1839B5BC113}" srcOrd="0" destOrd="1" presId="urn:microsoft.com/office/officeart/2005/8/layout/default#7"/>
    <dgm:cxn modelId="{ADEF6493-3F17-46D3-BFCA-9E6223FC0996}" srcId="{CE4BAB7D-2637-4C79-82E4-1066EF093EE1}" destId="{D5756B06-280C-4B71-A8F9-77F861E9FC54}" srcOrd="0" destOrd="0" parTransId="{0834C605-CB2A-4AC5-AAC2-3315665CCCF3}" sibTransId="{065600C5-61EB-4178-9873-D6FF1BFF66AB}"/>
    <dgm:cxn modelId="{A6A6A0E9-ECC7-408E-8F75-69B0B0E452F5}" type="presOf" srcId="{92C32600-F382-4E1A-AD97-18F302614757}" destId="{359C8EB2-A407-45A9-B577-0EE3AC7D364D}" srcOrd="0" destOrd="1" presId="urn:microsoft.com/office/officeart/2005/8/layout/default#7"/>
    <dgm:cxn modelId="{D915BDF6-FFD2-4611-A4B0-0B0ECBBE28EA}" srcId="{DC2C3564-DDB4-4A8F-A534-4753BB16CCD7}" destId="{FC405C88-AF22-4A42-8B51-9350906BFBD9}" srcOrd="4" destOrd="0" parTransId="{992F8B66-EFA5-4312-9924-4BC32EA1F2A7}" sibTransId="{9D998F73-E5EE-4983-940A-31F27D39773D}"/>
    <dgm:cxn modelId="{637B58CB-FA43-4DED-B493-9A9587718670}" type="presOf" srcId="{9E55F5E5-A6E6-45C3-8A12-8B0C242F7638}" destId="{89576358-5A35-40E7-9C1A-C472E022EB51}" srcOrd="0" destOrd="3" presId="urn:microsoft.com/office/officeart/2005/8/layout/default#7"/>
    <dgm:cxn modelId="{2D5010F5-24EB-42B2-9F38-5A6B1819A4DD}" type="presOf" srcId="{B4B2AA09-E84A-4C31-9DC6-45EE8B49095B}" destId="{359C8EB2-A407-45A9-B577-0EE3AC7D364D}" srcOrd="0" destOrd="3" presId="urn:microsoft.com/office/officeart/2005/8/layout/default#7"/>
    <dgm:cxn modelId="{F0B404ED-8CFB-40D1-A684-B877B6AE763D}" srcId="{DC2C3564-DDB4-4A8F-A534-4753BB16CCD7}" destId="{D273ED56-C4B4-4189-B34A-E6D89C98CB11}" srcOrd="1" destOrd="0" parTransId="{6B0140C1-0904-4F6A-ACB0-E24AEC8849E9}" sibTransId="{58354FAC-F99A-4451-9B30-3DB943FE235C}"/>
    <dgm:cxn modelId="{1477F33B-D3EC-45F7-A266-1BE8DDC3A240}" srcId="{5447F47D-5595-4D85-B772-CDF7E82C11E1}" destId="{F804E0F5-40D3-4358-A471-25740807A616}" srcOrd="2" destOrd="0" parTransId="{9E401794-7C43-44F3-8D39-B0516ACF8320}" sibTransId="{A223FCE1-B872-460F-9C6A-50272625960D}"/>
    <dgm:cxn modelId="{9F9E9054-A1E1-4C3A-85DD-CCFF0A40666C}" type="presParOf" srcId="{26C0273C-41FA-43BC-A1E1-99F1C87B0097}" destId="{9638EC26-D016-45FB-BC30-C842A4CB8F6B}" srcOrd="0" destOrd="0" presId="urn:microsoft.com/office/officeart/2005/8/layout/default#7"/>
    <dgm:cxn modelId="{20A997DA-5F74-4A45-94D1-938D22E0DFF6}" type="presParOf" srcId="{26C0273C-41FA-43BC-A1E1-99F1C87B0097}" destId="{C5C6A82E-CCFD-4DE1-9F7F-2997F97DBCEE}" srcOrd="1" destOrd="0" presId="urn:microsoft.com/office/officeart/2005/8/layout/default#7"/>
    <dgm:cxn modelId="{3C8C56FD-A57D-4AF9-B490-36BED9E57FD2}" type="presParOf" srcId="{26C0273C-41FA-43BC-A1E1-99F1C87B0097}" destId="{766FF7FC-077A-485C-9EC1-C1839B5BC113}" srcOrd="2" destOrd="0" presId="urn:microsoft.com/office/officeart/2005/8/layout/default#7"/>
    <dgm:cxn modelId="{B4B27575-48DE-4B47-9DE3-8AD48534D09A}" type="presParOf" srcId="{26C0273C-41FA-43BC-A1E1-99F1C87B0097}" destId="{3AC56961-2519-4EFA-96A8-EFBAE91BD7E5}" srcOrd="3" destOrd="0" presId="urn:microsoft.com/office/officeart/2005/8/layout/default#7"/>
    <dgm:cxn modelId="{E1A53DE3-9390-4D23-9BEC-009F336FE439}" type="presParOf" srcId="{26C0273C-41FA-43BC-A1E1-99F1C87B0097}" destId="{ABE0D5BC-EC77-4A42-B370-DDD7BCEA6681}" srcOrd="4" destOrd="0" presId="urn:microsoft.com/office/officeart/2005/8/layout/default#7"/>
    <dgm:cxn modelId="{9ADBEF40-E70B-4299-A30F-1F6D5087116D}" type="presParOf" srcId="{26C0273C-41FA-43BC-A1E1-99F1C87B0097}" destId="{3CB8832B-BD0B-4A46-A961-3D9AB6D5C310}" srcOrd="5" destOrd="0" presId="urn:microsoft.com/office/officeart/2005/8/layout/default#7"/>
    <dgm:cxn modelId="{54A23567-D143-40A6-B648-797D12739C80}" type="presParOf" srcId="{26C0273C-41FA-43BC-A1E1-99F1C87B0097}" destId="{359C8EB2-A407-45A9-B577-0EE3AC7D364D}" srcOrd="6" destOrd="0" presId="urn:microsoft.com/office/officeart/2005/8/layout/default#7"/>
    <dgm:cxn modelId="{C9D74803-31A7-4550-8980-BD8B21B000AC}" type="presParOf" srcId="{26C0273C-41FA-43BC-A1E1-99F1C87B0097}" destId="{8682FBC5-04B4-462E-BBFB-B564E55405C8}" srcOrd="7" destOrd="0" presId="urn:microsoft.com/office/officeart/2005/8/layout/default#7"/>
    <dgm:cxn modelId="{F06195C2-CA86-4241-A15B-994CDDEF0F52}" type="presParOf" srcId="{26C0273C-41FA-43BC-A1E1-99F1C87B0097}" destId="{51CA39F1-0220-469A-AF76-4A94ED91BC57}" srcOrd="8" destOrd="0" presId="urn:microsoft.com/office/officeart/2005/8/layout/default#7"/>
    <dgm:cxn modelId="{61FC058F-B577-479D-ABEA-50EF88561FDD}" type="presParOf" srcId="{26C0273C-41FA-43BC-A1E1-99F1C87B0097}" destId="{EEBE31DD-5125-4AE6-B20F-DF9507647379}" srcOrd="9" destOrd="0" presId="urn:microsoft.com/office/officeart/2005/8/layout/default#7"/>
    <dgm:cxn modelId="{AF0F8021-18A8-4E48-BD30-42C1A26061DA}" type="presParOf" srcId="{26C0273C-41FA-43BC-A1E1-99F1C87B0097}" destId="{89576358-5A35-40E7-9C1A-C472E022EB51}" srcOrd="10" destOrd="0" presId="urn:microsoft.com/office/officeart/2005/8/layout/default#7"/>
    <dgm:cxn modelId="{97299B27-A988-48CE-A709-65F55D967A77}" type="presParOf" srcId="{26C0273C-41FA-43BC-A1E1-99F1C87B0097}" destId="{331EFC2F-2C11-43EA-8D74-3D5153742032}" srcOrd="11" destOrd="0" presId="urn:microsoft.com/office/officeart/2005/8/layout/default#7"/>
    <dgm:cxn modelId="{83573FEE-410E-417F-9546-DBB8C62BBB51}" type="presParOf" srcId="{26C0273C-41FA-43BC-A1E1-99F1C87B0097}" destId="{27FE9797-1C15-4B31-BD1C-BFC7900F2EBD}" srcOrd="12" destOrd="0" presId="urn:microsoft.com/office/officeart/2005/8/layout/default#7"/>
    <dgm:cxn modelId="{892B9159-7B9F-4F12-BCA7-8DF45124F539}" type="presParOf" srcId="{26C0273C-41FA-43BC-A1E1-99F1C87B0097}" destId="{BF399EC2-F8B7-4E11-A9F6-CAB855AFFB39}" srcOrd="13" destOrd="0" presId="urn:microsoft.com/office/officeart/2005/8/layout/default#7"/>
    <dgm:cxn modelId="{0E3E6F68-9C70-46F8-A6F6-447C7139F769}" type="presParOf" srcId="{26C0273C-41FA-43BC-A1E1-99F1C87B0097}" destId="{80792F26-8391-4E06-8296-D626719633AA}" srcOrd="14" destOrd="0" presId="urn:microsoft.com/office/officeart/2005/8/layout/default#7"/>
    <dgm:cxn modelId="{4FA89383-F0E6-4872-949A-CFC3A20A726B}" type="presParOf" srcId="{26C0273C-41FA-43BC-A1E1-99F1C87B0097}" destId="{985604A1-185B-4141-8563-A823D656CE9D}" srcOrd="15" destOrd="0" presId="urn:microsoft.com/office/officeart/2005/8/layout/default#7"/>
    <dgm:cxn modelId="{37A6321F-0F52-40C5-AD7E-E684F5EEAF03}" type="presParOf" srcId="{26C0273C-41FA-43BC-A1E1-99F1C87B0097}" destId="{2CF00F8A-C7DA-49FB-A4E4-8F5B43F85DF4}" srcOrd="16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D2F5D-7904-4BAA-BEA8-BC9503E22283}">
      <dsp:nvSpPr>
        <dsp:cNvPr id="0" name=""/>
        <dsp:cNvSpPr/>
      </dsp:nvSpPr>
      <dsp:spPr>
        <a:xfrm>
          <a:off x="0" y="2967642"/>
          <a:ext cx="10836138" cy="2562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u="sng" kern="1200" dirty="0" smtClean="0"/>
            <a:t>Crea una gobernanza climática claramente definida</a:t>
          </a:r>
          <a:r>
            <a:rPr lang="es-CL" sz="3000" u="none" kern="1200" dirty="0" smtClean="0"/>
            <a:t>, con</a:t>
          </a:r>
          <a:r>
            <a:rPr lang="es-CL" sz="3000" kern="1200" dirty="0" smtClean="0"/>
            <a:t> </a:t>
          </a:r>
          <a:r>
            <a:rPr lang="es-CL" sz="3000" b="0" kern="1200" dirty="0"/>
            <a:t>facultades y </a:t>
          </a:r>
          <a:r>
            <a:rPr lang="es-CL" sz="3000" b="0" kern="1200" dirty="0" smtClean="0"/>
            <a:t>obligaciones para </a:t>
          </a:r>
          <a:r>
            <a:rPr lang="es-CL" sz="3000" kern="1200" dirty="0" smtClean="0"/>
            <a:t>los </a:t>
          </a:r>
          <a:r>
            <a:rPr lang="es-CL" sz="3000" kern="1200" dirty="0"/>
            <a:t>organismos </a:t>
          </a:r>
          <a:r>
            <a:rPr lang="es-CL" sz="3000" kern="1200" dirty="0" smtClean="0"/>
            <a:t>de la Administración del Estado </a:t>
          </a:r>
          <a:r>
            <a:rPr lang="es-CL" sz="3000" kern="1200" dirty="0"/>
            <a:t>a nivel vertical (nacional a </a:t>
          </a:r>
          <a:r>
            <a:rPr lang="es-CL" sz="3000" kern="1200" dirty="0" smtClean="0"/>
            <a:t>local) y horizontal (sectores).</a:t>
          </a:r>
          <a:endParaRPr lang="es-CL" sz="3000" kern="1200" dirty="0"/>
        </a:p>
      </dsp:txBody>
      <dsp:txXfrm>
        <a:off x="125089" y="3092731"/>
        <a:ext cx="10585960" cy="2312275"/>
      </dsp:txXfrm>
    </dsp:sp>
    <dsp:sp modelId="{6B24BFB3-3CFE-4238-9DCB-DF14C44AF158}">
      <dsp:nvSpPr>
        <dsp:cNvPr id="0" name=""/>
        <dsp:cNvSpPr/>
      </dsp:nvSpPr>
      <dsp:spPr>
        <a:xfrm>
          <a:off x="0" y="0"/>
          <a:ext cx="10836138" cy="2603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u="sng" kern="1200" dirty="0" smtClean="0"/>
            <a:t>Define la </a:t>
          </a:r>
          <a:r>
            <a:rPr lang="es-CL" sz="3000" u="sng" kern="1200" dirty="0"/>
            <a:t>visión </a:t>
          </a:r>
          <a:r>
            <a:rPr lang="es-CL" sz="3000" u="sng" kern="1200" dirty="0" smtClean="0"/>
            <a:t>de Estado</a:t>
          </a:r>
          <a:r>
            <a:rPr lang="es-CL" sz="3000" u="none" kern="1200" dirty="0" smtClean="0"/>
            <a:t>, </a:t>
          </a:r>
          <a:r>
            <a:rPr lang="es-CL" sz="3000" u="none" kern="1200" dirty="0"/>
            <a:t>estableciendo </a:t>
          </a:r>
          <a:r>
            <a:rPr lang="es-CL" sz="3000" u="none" kern="1200" dirty="0" smtClean="0"/>
            <a:t>la </a:t>
          </a:r>
          <a:r>
            <a:rPr lang="es-CL" sz="3000" u="none" kern="1200" dirty="0"/>
            <a:t>meta de </a:t>
          </a:r>
          <a:r>
            <a:rPr lang="es-CL" sz="3000" u="none" kern="1200" dirty="0" smtClean="0"/>
            <a:t>carbono neutralidad</a:t>
          </a:r>
          <a:r>
            <a:rPr lang="es-CL" sz="3000" u="none" kern="1200" dirty="0"/>
            <a:t>. </a:t>
          </a:r>
          <a:r>
            <a:rPr lang="es-CL" sz="3000" u="none" kern="1200" dirty="0" smtClean="0"/>
            <a:t>Mediante un instrumento consensuado y de la más alta jerarquía se vela por </a:t>
          </a:r>
          <a:r>
            <a:rPr lang="es-CL" sz="3000" kern="1200" dirty="0" smtClean="0"/>
            <a:t>el </a:t>
          </a:r>
          <a:r>
            <a:rPr lang="es-CL" sz="3000" kern="1200" dirty="0"/>
            <a:t>cumplimiento de </a:t>
          </a:r>
          <a:r>
            <a:rPr lang="es-CL" sz="3000" kern="1200" dirty="0" smtClean="0"/>
            <a:t>dicha meta</a:t>
          </a:r>
          <a:r>
            <a:rPr lang="es-CL" sz="3000" kern="1200" dirty="0"/>
            <a:t>.</a:t>
          </a:r>
        </a:p>
      </dsp:txBody>
      <dsp:txXfrm>
        <a:off x="127090" y="127090"/>
        <a:ext cx="10581958" cy="2349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D2F5D-7904-4BAA-BEA8-BC9503E22283}">
      <dsp:nvSpPr>
        <dsp:cNvPr id="0" name=""/>
        <dsp:cNvSpPr/>
      </dsp:nvSpPr>
      <dsp:spPr>
        <a:xfrm>
          <a:off x="0" y="0"/>
          <a:ext cx="10836138" cy="243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0" u="sng" kern="1200" dirty="0" smtClean="0"/>
            <a:t>Flexibiliza la acción climática</a:t>
          </a:r>
          <a:r>
            <a:rPr lang="es-CL" sz="2800" b="0" u="none" kern="1200" dirty="0" smtClean="0"/>
            <a:t>. Establece </a:t>
          </a:r>
          <a:r>
            <a:rPr lang="es-CL" sz="2800" b="0" kern="1200" dirty="0" smtClean="0"/>
            <a:t>instrumentos y elementos esenciales, dejando las acciones específicas a los sectores responsables.  P</a:t>
          </a:r>
          <a:r>
            <a:rPr lang="es-CL" sz="2800" kern="1200" dirty="0" smtClean="0"/>
            <a:t>ermite ajustar medidas según cambios económicos, tecnológicos, internacionales, aprendizajes, etc. orientado por el Principio de Progresividad.  </a:t>
          </a:r>
          <a:endParaRPr lang="es-CL" sz="2800" kern="1200" dirty="0"/>
        </a:p>
      </dsp:txBody>
      <dsp:txXfrm>
        <a:off x="118799" y="118799"/>
        <a:ext cx="10598540" cy="2196002"/>
      </dsp:txXfrm>
    </dsp:sp>
    <dsp:sp modelId="{0C840950-36D4-45B0-823E-53FAD3DBC048}">
      <dsp:nvSpPr>
        <dsp:cNvPr id="0" name=""/>
        <dsp:cNvSpPr/>
      </dsp:nvSpPr>
      <dsp:spPr>
        <a:xfrm>
          <a:off x="0" y="3089252"/>
          <a:ext cx="10836138" cy="2087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0" u="sng" kern="1200" noProof="0" dirty="0" smtClean="0"/>
            <a:t>Mayor rapidez para lograr consensos</a:t>
          </a:r>
          <a:r>
            <a:rPr lang="es-CL" sz="2800" b="0" u="none" kern="1200" noProof="0" dirty="0" smtClean="0"/>
            <a:t>. Evita especificar medidas por sector que pueden trabar la discusión legislativa por un tiempo indefinido. </a:t>
          </a:r>
        </a:p>
      </dsp:txBody>
      <dsp:txXfrm>
        <a:off x="101908" y="3191160"/>
        <a:ext cx="10632322" cy="1883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8077C-21AE-4057-BBB5-B85DF8CEF8C0}">
      <dsp:nvSpPr>
        <dsp:cNvPr id="0" name=""/>
        <dsp:cNvSpPr/>
      </dsp:nvSpPr>
      <dsp:spPr>
        <a:xfrm rot="10800000">
          <a:off x="2120169" y="0"/>
          <a:ext cx="7721398" cy="754964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9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Meta </a:t>
          </a:r>
          <a:r>
            <a:rPr lang="es-MX" sz="2400" kern="1200" dirty="0" smtClean="0"/>
            <a:t>de </a:t>
          </a:r>
          <a:r>
            <a:rPr lang="es-MX" sz="2400" kern="1200" dirty="0"/>
            <a:t>mitigación para el país</a:t>
          </a:r>
          <a:endParaRPr lang="es-CL" sz="2400" kern="1200" dirty="0"/>
        </a:p>
      </dsp:txBody>
      <dsp:txXfrm rot="10800000">
        <a:off x="2308910" y="0"/>
        <a:ext cx="7532657" cy="754964"/>
      </dsp:txXfrm>
    </dsp:sp>
    <dsp:sp modelId="{CC52EAAF-370F-4272-9DCE-7C98751739DB}">
      <dsp:nvSpPr>
        <dsp:cNvPr id="0" name=""/>
        <dsp:cNvSpPr/>
      </dsp:nvSpPr>
      <dsp:spPr>
        <a:xfrm>
          <a:off x="1365028" y="0"/>
          <a:ext cx="754964" cy="754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28E5E-4179-41E8-9C8D-DB335B993E09}">
      <dsp:nvSpPr>
        <dsp:cNvPr id="0" name=""/>
        <dsp:cNvSpPr/>
      </dsp:nvSpPr>
      <dsp:spPr>
        <a:xfrm rot="10800000">
          <a:off x="2133604" y="981367"/>
          <a:ext cx="7721398" cy="754971"/>
        </a:xfrm>
        <a:prstGeom prst="homePlate">
          <a:avLst/>
        </a:prstGeom>
        <a:solidFill>
          <a:srgbClr val="C6D9F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9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Institucionalidad del cambio climático</a:t>
          </a:r>
          <a:endParaRPr lang="es-CL" sz="2400" kern="1200" dirty="0"/>
        </a:p>
      </dsp:txBody>
      <dsp:txXfrm rot="10800000">
        <a:off x="2322347" y="981367"/>
        <a:ext cx="7532655" cy="754971"/>
      </dsp:txXfrm>
    </dsp:sp>
    <dsp:sp modelId="{5902FCAA-E509-48E6-961A-A4155655D77E}">
      <dsp:nvSpPr>
        <dsp:cNvPr id="0" name=""/>
        <dsp:cNvSpPr/>
      </dsp:nvSpPr>
      <dsp:spPr>
        <a:xfrm>
          <a:off x="1365028" y="981371"/>
          <a:ext cx="754964" cy="75496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4E8AF-3B20-4C0D-944F-AC0A3549183F}">
      <dsp:nvSpPr>
        <dsp:cNvPr id="0" name=""/>
        <dsp:cNvSpPr/>
      </dsp:nvSpPr>
      <dsp:spPr>
        <a:xfrm rot="10800000">
          <a:off x="2133604" y="1961701"/>
          <a:ext cx="7721398" cy="754964"/>
        </a:xfrm>
        <a:prstGeom prst="homePlate">
          <a:avLst/>
        </a:prstGeom>
        <a:solidFill>
          <a:srgbClr val="C6D9F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9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Instrumentos de gestión del cambio climático </a:t>
          </a:r>
          <a:r>
            <a:rPr lang="es-MX" sz="2400" kern="1200" dirty="0" smtClean="0"/>
            <a:t>de </a:t>
          </a:r>
          <a:r>
            <a:rPr lang="es-MX" sz="2400" kern="1200" dirty="0"/>
            <a:t>largo, mediano y corto plazo  </a:t>
          </a:r>
          <a:endParaRPr lang="es-CL" sz="2400" kern="1200" dirty="0"/>
        </a:p>
      </dsp:txBody>
      <dsp:txXfrm rot="10800000">
        <a:off x="2322345" y="1961701"/>
        <a:ext cx="7532657" cy="754964"/>
      </dsp:txXfrm>
    </dsp:sp>
    <dsp:sp modelId="{46F92892-CC27-425F-AA00-762FBB4641F1}">
      <dsp:nvSpPr>
        <dsp:cNvPr id="0" name=""/>
        <dsp:cNvSpPr/>
      </dsp:nvSpPr>
      <dsp:spPr>
        <a:xfrm>
          <a:off x="1346071" y="1961701"/>
          <a:ext cx="754964" cy="75496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31464-8455-46E7-B1F5-279F9129029D}">
      <dsp:nvSpPr>
        <dsp:cNvPr id="0" name=""/>
        <dsp:cNvSpPr/>
      </dsp:nvSpPr>
      <dsp:spPr>
        <a:xfrm rot="10800000">
          <a:off x="2133604" y="2942028"/>
          <a:ext cx="7721398" cy="754964"/>
        </a:xfrm>
        <a:prstGeom prst="homePlate">
          <a:avLst/>
        </a:prstGeom>
        <a:solidFill>
          <a:srgbClr val="C6D9F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9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Incorporación de </a:t>
          </a:r>
          <a:r>
            <a:rPr lang="es-MX" sz="2400" kern="1200" dirty="0" smtClean="0"/>
            <a:t>consideraciones climáticas en instrumentos existentes</a:t>
          </a:r>
          <a:endParaRPr lang="es-CL" sz="2400" kern="1200" dirty="0"/>
        </a:p>
      </dsp:txBody>
      <dsp:txXfrm rot="10800000">
        <a:off x="2322345" y="2942028"/>
        <a:ext cx="7532657" cy="754964"/>
      </dsp:txXfrm>
    </dsp:sp>
    <dsp:sp modelId="{57E3B6AF-065C-4441-A4AB-6B6DEDCFD19D}">
      <dsp:nvSpPr>
        <dsp:cNvPr id="0" name=""/>
        <dsp:cNvSpPr/>
      </dsp:nvSpPr>
      <dsp:spPr>
        <a:xfrm>
          <a:off x="1383985" y="2942028"/>
          <a:ext cx="754964" cy="75496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65E9D-3BD1-48C4-8698-62A55926B939}">
      <dsp:nvSpPr>
        <dsp:cNvPr id="0" name=""/>
        <dsp:cNvSpPr/>
      </dsp:nvSpPr>
      <dsp:spPr>
        <a:xfrm rot="10800000">
          <a:off x="2133604" y="3922355"/>
          <a:ext cx="7721398" cy="754964"/>
        </a:xfrm>
        <a:prstGeom prst="homePlate">
          <a:avLst/>
        </a:prstGeom>
        <a:solidFill>
          <a:srgbClr val="C6D9F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9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/>
            <a:t>Financiamiento e instrumentos económicos</a:t>
          </a:r>
          <a:endParaRPr lang="es-CL" sz="2400" kern="1200" dirty="0"/>
        </a:p>
      </dsp:txBody>
      <dsp:txXfrm rot="10800000">
        <a:off x="2322345" y="3922355"/>
        <a:ext cx="7532657" cy="754964"/>
      </dsp:txXfrm>
    </dsp:sp>
    <dsp:sp modelId="{301230A2-5E7D-47B3-A4A1-50ACBDEC5818}">
      <dsp:nvSpPr>
        <dsp:cNvPr id="0" name=""/>
        <dsp:cNvSpPr/>
      </dsp:nvSpPr>
      <dsp:spPr>
        <a:xfrm>
          <a:off x="1346071" y="3922355"/>
          <a:ext cx="754964" cy="754964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000" t="8000" r="11000" b="8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80F1D-C124-48D9-80D2-F51F78E7A8B3}">
      <dsp:nvSpPr>
        <dsp:cNvPr id="0" name=""/>
        <dsp:cNvSpPr/>
      </dsp:nvSpPr>
      <dsp:spPr>
        <a:xfrm rot="10800000">
          <a:off x="2133604" y="4902681"/>
          <a:ext cx="7721398" cy="754964"/>
        </a:xfrm>
        <a:prstGeom prst="homePlate">
          <a:avLst/>
        </a:prstGeom>
        <a:solidFill>
          <a:srgbClr val="C6D9F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9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Sistemas de información</a:t>
          </a:r>
          <a:endParaRPr lang="es-CL" sz="2400" kern="1200" dirty="0"/>
        </a:p>
      </dsp:txBody>
      <dsp:txXfrm rot="10800000">
        <a:off x="2322345" y="4902681"/>
        <a:ext cx="7532657" cy="754964"/>
      </dsp:txXfrm>
    </dsp:sp>
    <dsp:sp modelId="{0C2A879C-E77E-474A-9D94-05093E46BBA3}">
      <dsp:nvSpPr>
        <dsp:cNvPr id="0" name=""/>
        <dsp:cNvSpPr/>
      </dsp:nvSpPr>
      <dsp:spPr>
        <a:xfrm>
          <a:off x="1365028" y="4903722"/>
          <a:ext cx="754964" cy="75496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8EC26-D016-45FB-BC30-C842A4CB8F6B}">
      <dsp:nvSpPr>
        <dsp:cNvPr id="0" name=""/>
        <dsp:cNvSpPr/>
      </dsp:nvSpPr>
      <dsp:spPr>
        <a:xfrm>
          <a:off x="882054" y="1215"/>
          <a:ext cx="2976934" cy="17861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kern="1200" dirty="0"/>
            <a:t>Disposiciones Generales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kern="1200" dirty="0"/>
            <a:t> </a:t>
          </a:r>
          <a:endParaRPr lang="es-CL" sz="18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Objeto de la ley</a:t>
          </a:r>
          <a:endParaRPr lang="es-CL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Principios</a:t>
          </a:r>
          <a:endParaRPr lang="es-CL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Definiciones</a:t>
          </a:r>
          <a:endParaRPr lang="es-CL" sz="1600" kern="1200" dirty="0"/>
        </a:p>
      </dsp:txBody>
      <dsp:txXfrm>
        <a:off x="882054" y="1215"/>
        <a:ext cx="2976934" cy="1786160"/>
      </dsp:txXfrm>
    </dsp:sp>
    <dsp:sp modelId="{766FF7FC-077A-485C-9EC1-C1839B5BC113}">
      <dsp:nvSpPr>
        <dsp:cNvPr id="0" name=""/>
        <dsp:cNvSpPr/>
      </dsp:nvSpPr>
      <dsp:spPr>
        <a:xfrm>
          <a:off x="4156682" y="1215"/>
          <a:ext cx="2976934" cy="1786160"/>
        </a:xfrm>
        <a:prstGeom prst="rect">
          <a:avLst/>
        </a:prstGeom>
        <a:solidFill>
          <a:schemeClr val="accent1">
            <a:shade val="80000"/>
            <a:hueOff val="38281"/>
            <a:satOff val="-549"/>
            <a:lumOff val="32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Institucionalidad para el cambio climático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Órganos nacionales</a:t>
          </a:r>
          <a:endParaRPr lang="es-CL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Órganos regionales</a:t>
          </a:r>
          <a:endParaRPr lang="es-CL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Organismos colaboradores</a:t>
          </a:r>
          <a:endParaRPr lang="es-CL" sz="1600" kern="1200" dirty="0"/>
        </a:p>
      </dsp:txBody>
      <dsp:txXfrm>
        <a:off x="4156682" y="1215"/>
        <a:ext cx="2976934" cy="1786160"/>
      </dsp:txXfrm>
    </dsp:sp>
    <dsp:sp modelId="{ABE0D5BC-EC77-4A42-B370-DDD7BCEA6681}">
      <dsp:nvSpPr>
        <dsp:cNvPr id="0" name=""/>
        <dsp:cNvSpPr/>
      </dsp:nvSpPr>
      <dsp:spPr>
        <a:xfrm>
          <a:off x="7399785" y="0"/>
          <a:ext cx="2976934" cy="1786160"/>
        </a:xfrm>
        <a:prstGeom prst="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Instrumentos de gestión del cambio climático</a:t>
          </a:r>
          <a:endParaRPr lang="es-CL" sz="18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Meta de la ley</a:t>
          </a:r>
          <a:endParaRPr lang="es-CL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Instrumentos nacionales</a:t>
          </a:r>
          <a:endParaRPr lang="es-CL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Instrumentos regionales</a:t>
          </a:r>
          <a:endParaRPr lang="es-CL" sz="1600" kern="1200" dirty="0"/>
        </a:p>
      </dsp:txBody>
      <dsp:txXfrm>
        <a:off x="7399785" y="0"/>
        <a:ext cx="2976934" cy="1786160"/>
      </dsp:txXfrm>
    </dsp:sp>
    <dsp:sp modelId="{359C8EB2-A407-45A9-B577-0EE3AC7D364D}">
      <dsp:nvSpPr>
        <dsp:cNvPr id="0" name=""/>
        <dsp:cNvSpPr/>
      </dsp:nvSpPr>
      <dsp:spPr>
        <a:xfrm>
          <a:off x="897832" y="2132367"/>
          <a:ext cx="2976934" cy="1786160"/>
        </a:xfrm>
        <a:prstGeom prst="rect">
          <a:avLst/>
        </a:prstGeom>
        <a:solidFill>
          <a:schemeClr val="accent1">
            <a:shade val="80000"/>
            <a:hueOff val="114842"/>
            <a:satOff val="-1647"/>
            <a:lumOff val="96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Medios de Implementación</a:t>
          </a:r>
          <a:endParaRPr lang="es-CL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0" kern="1200" dirty="0"/>
            <a:t>Estrategia de Desarrollo y Transferencia Tecnológica</a:t>
          </a:r>
          <a:endParaRPr lang="es-CL" sz="1600" b="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0" kern="1200" dirty="0"/>
            <a:t>Estrategia de creación y fortalecimiento de capacidades</a:t>
          </a:r>
          <a:endParaRPr lang="es-CL" sz="1600" b="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0" kern="1200" dirty="0"/>
            <a:t>Financiamiento</a:t>
          </a:r>
          <a:endParaRPr lang="es-CL" sz="1600" b="0" kern="1200" dirty="0"/>
        </a:p>
      </dsp:txBody>
      <dsp:txXfrm>
        <a:off x="897832" y="2132367"/>
        <a:ext cx="2976934" cy="1786160"/>
      </dsp:txXfrm>
    </dsp:sp>
    <dsp:sp modelId="{51CA39F1-0220-469A-AF76-4A94ED91BC57}">
      <dsp:nvSpPr>
        <dsp:cNvPr id="0" name=""/>
        <dsp:cNvSpPr/>
      </dsp:nvSpPr>
      <dsp:spPr>
        <a:xfrm>
          <a:off x="4156682" y="2085069"/>
          <a:ext cx="2976934" cy="1786160"/>
        </a:xfrm>
        <a:prstGeom prst="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Información sobre cambio climático y acceso y participación ciudadana</a:t>
          </a:r>
          <a:endParaRPr lang="es-CL" sz="18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Sistemas </a:t>
          </a:r>
          <a:r>
            <a:rPr lang="es-MX" sz="1600" kern="1200" dirty="0"/>
            <a:t>de información</a:t>
          </a:r>
          <a:endParaRPr lang="es-CL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Acceso y participación ciudadana</a:t>
          </a:r>
          <a:endParaRPr lang="es-CL" sz="1600" kern="1200" dirty="0"/>
        </a:p>
      </dsp:txBody>
      <dsp:txXfrm>
        <a:off x="4156682" y="2085069"/>
        <a:ext cx="2976934" cy="1786160"/>
      </dsp:txXfrm>
    </dsp:sp>
    <dsp:sp modelId="{89576358-5A35-40E7-9C1A-C472E022EB51}">
      <dsp:nvSpPr>
        <dsp:cNvPr id="0" name=""/>
        <dsp:cNvSpPr/>
      </dsp:nvSpPr>
      <dsp:spPr>
        <a:xfrm>
          <a:off x="7431310" y="2085069"/>
          <a:ext cx="2976934" cy="1786160"/>
        </a:xfrm>
        <a:prstGeom prst="rect">
          <a:avLst/>
        </a:prstGeom>
        <a:solidFill>
          <a:schemeClr val="accent1">
            <a:shade val="80000"/>
            <a:hueOff val="191404"/>
            <a:satOff val="-2745"/>
            <a:lumOff val="160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Financiamiento para enfrentar el cambio climático</a:t>
          </a:r>
          <a:endParaRPr lang="es-CL" sz="18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Estrategia Financiera</a:t>
          </a:r>
          <a:endParaRPr lang="es-CL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Fondo Protección Ambiental</a:t>
          </a:r>
          <a:endParaRPr lang="es-CL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Presupuestos climáticos sectoriales</a:t>
          </a:r>
          <a:endParaRPr lang="es-CL" sz="1600" kern="1200" dirty="0"/>
        </a:p>
      </dsp:txBody>
      <dsp:txXfrm>
        <a:off x="7431310" y="2085069"/>
        <a:ext cx="2976934" cy="1786160"/>
      </dsp:txXfrm>
    </dsp:sp>
    <dsp:sp modelId="{27FE9797-1C15-4B31-BD1C-BFC7900F2EBD}">
      <dsp:nvSpPr>
        <dsp:cNvPr id="0" name=""/>
        <dsp:cNvSpPr/>
      </dsp:nvSpPr>
      <dsp:spPr>
        <a:xfrm>
          <a:off x="882054" y="4168923"/>
          <a:ext cx="2976934" cy="1786160"/>
        </a:xfrm>
        <a:prstGeom prst="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/>
            <a:t>Disposiciones complementarias</a:t>
          </a:r>
          <a:endParaRPr lang="es-CL" sz="2400" b="1" kern="1200" dirty="0"/>
        </a:p>
      </dsp:txBody>
      <dsp:txXfrm>
        <a:off x="882054" y="4168923"/>
        <a:ext cx="2976934" cy="1786160"/>
      </dsp:txXfrm>
    </dsp:sp>
    <dsp:sp modelId="{80792F26-8391-4E06-8296-D626719633AA}">
      <dsp:nvSpPr>
        <dsp:cNvPr id="0" name=""/>
        <dsp:cNvSpPr/>
      </dsp:nvSpPr>
      <dsp:spPr>
        <a:xfrm>
          <a:off x="4156682" y="4168923"/>
          <a:ext cx="2976934" cy="1786160"/>
        </a:xfrm>
        <a:prstGeom prst="rect">
          <a:avLst/>
        </a:prstGeom>
        <a:solidFill>
          <a:schemeClr val="accent1">
            <a:shade val="80000"/>
            <a:hueOff val="267965"/>
            <a:satOff val="-3843"/>
            <a:lumOff val="22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/>
            <a:t>Régimen de sanciones y modificación a otras leyes</a:t>
          </a:r>
          <a:endParaRPr lang="es-CL" sz="2400" b="1" kern="1200" dirty="0"/>
        </a:p>
      </dsp:txBody>
      <dsp:txXfrm>
        <a:off x="4156682" y="4168923"/>
        <a:ext cx="2976934" cy="1786160"/>
      </dsp:txXfrm>
    </dsp:sp>
    <dsp:sp modelId="{2CF00F8A-C7DA-49FB-A4E4-8F5B43F85DF4}">
      <dsp:nvSpPr>
        <dsp:cNvPr id="0" name=""/>
        <dsp:cNvSpPr/>
      </dsp:nvSpPr>
      <dsp:spPr>
        <a:xfrm>
          <a:off x="7431310" y="4168923"/>
          <a:ext cx="2976934" cy="1786160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/>
            <a:t>Artículos transitorios</a:t>
          </a:r>
          <a:endParaRPr lang="es-CL" sz="2400" b="1" kern="1200" dirty="0"/>
        </a:p>
      </dsp:txBody>
      <dsp:txXfrm>
        <a:off x="7431310" y="4168923"/>
        <a:ext cx="2976934" cy="178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63627-5BFA-D64E-92D2-99AB8D58C263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685800"/>
            <a:ext cx="5213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17EFC-73DA-FC46-9DC5-DFE7598580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8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17EFC-73DA-FC46-9DC5-DFE759858065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160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17EFC-73DA-FC46-9DC5-DFE75985806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22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dirty="0"/>
          </a:p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17EFC-73DA-FC46-9DC5-DFE75985806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53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A181D5BC-81EE-6E4B-9746-B5E123D0B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754" y="654058"/>
            <a:ext cx="3714296" cy="18217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6F851BF-6E86-BD42-92D3-85FBCBE704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37" y="6019005"/>
            <a:ext cx="10500949" cy="14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2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" y="0"/>
            <a:ext cx="11877674" cy="1417638"/>
          </a:xfrm>
          <a:prstGeom prst="rect">
            <a:avLst/>
          </a:prstGeom>
          <a:solidFill>
            <a:srgbClr val="2C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541318"/>
            <a:ext cx="10689908" cy="1301486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9" name="Picture 13" descr="Complemento-Logo-Gobierno-160x14px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8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4130" y="1745880"/>
            <a:ext cx="9496261" cy="5153522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Picture 13" descr="Complemento-Logo-Gobierno-160x14px.png">
            <a:extLst>
              <a:ext uri="{FF2B5EF4-FFF2-40B4-BE49-F238E27FC236}">
                <a16:creationId xmlns="" xmlns:a16="http://schemas.microsoft.com/office/drawing/2014/main" id="{30139E54-FC09-4241-8709-F1A2E59B790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1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4876511" y="0"/>
            <a:ext cx="7001164" cy="1417638"/>
          </a:xfrm>
          <a:prstGeom prst="rect">
            <a:avLst/>
          </a:prstGeom>
          <a:solidFill>
            <a:srgbClr val="2C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4672" y="312718"/>
            <a:ext cx="6219120" cy="988767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" y="0"/>
            <a:ext cx="4578588" cy="7808913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endParaRPr lang="es-ES" dirty="0"/>
          </a:p>
        </p:txBody>
      </p:sp>
      <p:sp>
        <p:nvSpPr>
          <p:cNvPr id="10" name="Marcador de texto 2"/>
          <p:cNvSpPr>
            <a:spLocks noGrp="1"/>
          </p:cNvSpPr>
          <p:nvPr>
            <p:ph idx="13"/>
          </p:nvPr>
        </p:nvSpPr>
        <p:spPr>
          <a:xfrm>
            <a:off x="4876511" y="1680955"/>
            <a:ext cx="6415627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2" name="Picture 13" descr="Complemento-Logo-Gobierno-160x14px.png">
            <a:extLst>
              <a:ext uri="{FF2B5EF4-FFF2-40B4-BE49-F238E27FC236}">
                <a16:creationId xmlns="" xmlns:a16="http://schemas.microsoft.com/office/drawing/2014/main" id="{D3226FFE-A244-4348-966B-0A5EA85632B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4672" y="312718"/>
            <a:ext cx="6219120" cy="988767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2C4C8C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" y="0"/>
            <a:ext cx="4578588" cy="7808913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endParaRPr lang="es-ES" dirty="0"/>
          </a:p>
        </p:txBody>
      </p:sp>
      <p:sp>
        <p:nvSpPr>
          <p:cNvPr id="11" name="Marcador de texto 2"/>
          <p:cNvSpPr>
            <a:spLocks noGrp="1"/>
          </p:cNvSpPr>
          <p:nvPr>
            <p:ph idx="13" hasCustomPrompt="1"/>
          </p:nvPr>
        </p:nvSpPr>
        <p:spPr>
          <a:xfrm>
            <a:off x="5064672" y="1837760"/>
            <a:ext cx="6415627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>
            <a:lvl1pPr marL="685800" indent="-685800" algn="l">
              <a:buFont typeface="Arial"/>
              <a:buChar char="•"/>
              <a:defRPr sz="3900"/>
            </a:lvl1pPr>
            <a:lvl2pPr>
              <a:defRPr sz="3400">
                <a:latin typeface="Calibri"/>
                <a:cs typeface="Calibri"/>
              </a:defRPr>
            </a:lvl2pPr>
            <a:lvl3pPr marL="457200" indent="-457200">
              <a:buFont typeface="Arial"/>
              <a:buChar char="•"/>
              <a:defRPr sz="30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0" name="Picture 13" descr="Complemento-Logo-Gobierno-160x14px.png">
            <a:extLst>
              <a:ext uri="{FF2B5EF4-FFF2-40B4-BE49-F238E27FC236}">
                <a16:creationId xmlns="" xmlns:a16="http://schemas.microsoft.com/office/drawing/2014/main" id="{1D286AF7-DF92-8B4D-A1BD-CB1D7C012F9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6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299087" y="0"/>
            <a:ext cx="4578588" cy="7808913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endParaRPr lang="es-ES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0" y="0"/>
            <a:ext cx="7150125" cy="1417638"/>
          </a:xfrm>
          <a:prstGeom prst="rect">
            <a:avLst/>
          </a:prstGeom>
          <a:solidFill>
            <a:srgbClr val="2C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312718"/>
            <a:ext cx="6415627" cy="988767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2" name="Marcador de texto 2"/>
          <p:cNvSpPr>
            <a:spLocks noGrp="1"/>
          </p:cNvSpPr>
          <p:nvPr>
            <p:ph idx="13" hasCustomPrompt="1"/>
          </p:nvPr>
        </p:nvSpPr>
        <p:spPr>
          <a:xfrm>
            <a:off x="593884" y="1837760"/>
            <a:ext cx="6415627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>
            <a:lvl1pPr marL="685800" indent="-685800" algn="l">
              <a:buFont typeface="Arial"/>
              <a:buChar char="•"/>
              <a:defRPr sz="3900"/>
            </a:lvl1pPr>
            <a:lvl2pPr>
              <a:defRPr sz="3400">
                <a:latin typeface="Calibri"/>
                <a:cs typeface="Calibri"/>
              </a:defRPr>
            </a:lvl2pPr>
            <a:lvl3pPr marL="457200" indent="-457200">
              <a:buFont typeface="Arial"/>
              <a:buChar char="•"/>
              <a:defRPr sz="30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1" name="Picture 13" descr="Complemento-Logo-Gobierno-160x14px.png">
            <a:extLst>
              <a:ext uri="{FF2B5EF4-FFF2-40B4-BE49-F238E27FC236}">
                <a16:creationId xmlns="" xmlns:a16="http://schemas.microsoft.com/office/drawing/2014/main" id="{617B6BDB-BBDA-E747-840E-B9A44E1CF39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312718"/>
            <a:ext cx="6415627" cy="988767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2C4C8C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299087" y="0"/>
            <a:ext cx="4578588" cy="7808913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endParaRPr lang="es-ES" dirty="0"/>
          </a:p>
        </p:txBody>
      </p:sp>
      <p:sp>
        <p:nvSpPr>
          <p:cNvPr id="12" name="Marcador de texto 2"/>
          <p:cNvSpPr>
            <a:spLocks noGrp="1"/>
          </p:cNvSpPr>
          <p:nvPr>
            <p:ph idx="13" hasCustomPrompt="1"/>
          </p:nvPr>
        </p:nvSpPr>
        <p:spPr>
          <a:xfrm>
            <a:off x="593884" y="1837760"/>
            <a:ext cx="6415627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>
            <a:lvl1pPr marL="685800" indent="-685800" algn="l">
              <a:buFont typeface="Arial"/>
              <a:buChar char="•"/>
              <a:defRPr sz="3900"/>
            </a:lvl1pPr>
            <a:lvl2pPr>
              <a:defRPr sz="3400">
                <a:latin typeface="Calibri"/>
                <a:cs typeface="Calibri"/>
              </a:defRPr>
            </a:lvl2pPr>
            <a:lvl3pPr marL="457200" indent="-457200">
              <a:buFont typeface="Arial"/>
              <a:buChar char="•"/>
              <a:defRPr sz="30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0" name="Picture 13" descr="Complemento-Logo-Gobierno-160x14px.png">
            <a:extLst>
              <a:ext uri="{FF2B5EF4-FFF2-40B4-BE49-F238E27FC236}">
                <a16:creationId xmlns="" xmlns:a16="http://schemas.microsoft.com/office/drawing/2014/main" id="{76D8A428-9296-3043-A65D-443D153AF1AB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12188825" cy="1417638"/>
          </a:xfrm>
          <a:prstGeom prst="rect">
            <a:avLst/>
          </a:prstGeom>
          <a:solidFill>
            <a:srgbClr val="2C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312718"/>
            <a:ext cx="10689908" cy="1301486"/>
          </a:xfrm>
        </p:spPr>
        <p:txBody>
          <a:bodyPr anchor="t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884" y="1826373"/>
            <a:ext cx="5248036" cy="728470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562447" indent="0">
              <a:buNone/>
              <a:defRPr sz="2500" b="1"/>
            </a:lvl2pPr>
            <a:lvl3pPr marL="1124895" indent="0">
              <a:buNone/>
              <a:defRPr sz="2200" b="1"/>
            </a:lvl3pPr>
            <a:lvl4pPr marL="1687342" indent="0">
              <a:buNone/>
              <a:defRPr sz="2000" b="1"/>
            </a:lvl4pPr>
            <a:lvl5pPr marL="2249790" indent="0">
              <a:buNone/>
              <a:defRPr sz="2000" b="1"/>
            </a:lvl5pPr>
            <a:lvl6pPr marL="2812237" indent="0">
              <a:buNone/>
              <a:defRPr sz="2000" b="1"/>
            </a:lvl6pPr>
            <a:lvl7pPr marL="3374685" indent="0">
              <a:buNone/>
              <a:defRPr sz="2000" b="1"/>
            </a:lvl7pPr>
            <a:lvl8pPr marL="3937132" indent="0">
              <a:buNone/>
              <a:defRPr sz="2000" b="1"/>
            </a:lvl8pPr>
            <a:lvl9pPr marL="4499580" indent="0">
              <a:buNone/>
              <a:defRPr sz="20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884" y="2554843"/>
            <a:ext cx="5248036" cy="4499164"/>
          </a:xfrm>
        </p:spPr>
        <p:txBody>
          <a:bodyPr/>
          <a:lstStyle>
            <a:lvl1pPr>
              <a:defRPr sz="24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3695" y="1826373"/>
            <a:ext cx="5250097" cy="728470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562447" indent="0">
              <a:buNone/>
              <a:defRPr sz="2500" b="1"/>
            </a:lvl2pPr>
            <a:lvl3pPr marL="1124895" indent="0">
              <a:buNone/>
              <a:defRPr sz="2200" b="1"/>
            </a:lvl3pPr>
            <a:lvl4pPr marL="1687342" indent="0">
              <a:buNone/>
              <a:defRPr sz="2000" b="1"/>
            </a:lvl4pPr>
            <a:lvl5pPr marL="2249790" indent="0">
              <a:buNone/>
              <a:defRPr sz="2000" b="1"/>
            </a:lvl5pPr>
            <a:lvl6pPr marL="2812237" indent="0">
              <a:buNone/>
              <a:defRPr sz="2000" b="1"/>
            </a:lvl6pPr>
            <a:lvl7pPr marL="3374685" indent="0">
              <a:buNone/>
              <a:defRPr sz="2000" b="1"/>
            </a:lvl7pPr>
            <a:lvl8pPr marL="3937132" indent="0">
              <a:buNone/>
              <a:defRPr sz="2000" b="1"/>
            </a:lvl8pPr>
            <a:lvl9pPr marL="4499580" indent="0">
              <a:buNone/>
              <a:defRPr sz="20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3695" y="2554843"/>
            <a:ext cx="5250097" cy="4499164"/>
          </a:xfrm>
        </p:spPr>
        <p:txBody>
          <a:bodyPr/>
          <a:lstStyle>
            <a:lvl1pPr>
              <a:defRPr sz="24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3" name="Picture 13" descr="Complemento-Logo-Gobierno-160x14px.png">
            <a:extLst>
              <a:ext uri="{FF2B5EF4-FFF2-40B4-BE49-F238E27FC236}">
                <a16:creationId xmlns="" xmlns:a16="http://schemas.microsoft.com/office/drawing/2014/main" id="{3ED249E3-869E-9E48-A5B2-B8A254DA23B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8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713809D-2C2B-A541-8A7E-852773934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837" y="6019005"/>
            <a:ext cx="10500949" cy="14295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FFD2B72-AD50-9842-AE2D-B46EC298C0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13" y="2771775"/>
            <a:ext cx="3714296" cy="18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5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884" y="312718"/>
            <a:ext cx="10689908" cy="1301486"/>
          </a:xfrm>
          <a:prstGeom prst="rect">
            <a:avLst/>
          </a:prstGeom>
        </p:spPr>
        <p:txBody>
          <a:bodyPr vert="horz" lIns="112489" tIns="56245" rIns="112489" bIns="5624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884" y="1822080"/>
            <a:ext cx="10689908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884" y="7237706"/>
            <a:ext cx="2771458" cy="415752"/>
          </a:xfrm>
          <a:prstGeom prst="rect">
            <a:avLst/>
          </a:prstGeom>
        </p:spPr>
        <p:txBody>
          <a:bodyPr vert="horz" lIns="112489" tIns="56245" rIns="112489" bIns="5624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206" y="7237706"/>
            <a:ext cx="3761264" cy="415752"/>
          </a:xfrm>
          <a:prstGeom prst="rect">
            <a:avLst/>
          </a:prstGeom>
        </p:spPr>
        <p:txBody>
          <a:bodyPr vert="horz" lIns="112489" tIns="56245" rIns="112489" bIns="5624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2334" y="7237706"/>
            <a:ext cx="2771458" cy="415752"/>
          </a:xfrm>
          <a:prstGeom prst="rect">
            <a:avLst/>
          </a:prstGeom>
        </p:spPr>
        <p:txBody>
          <a:bodyPr vert="horz" lIns="112489" tIns="56245" rIns="112489" bIns="5624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07854-5512-0348-BDBD-01B9F377EA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4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63" r:id="rId5"/>
    <p:sldLayoutId id="2147483662" r:id="rId6"/>
    <p:sldLayoutId id="2147483664" r:id="rId7"/>
    <p:sldLayoutId id="2147483653" r:id="rId8"/>
    <p:sldLayoutId id="2147483658" r:id="rId9"/>
  </p:sldLayoutIdLst>
  <p:hf hdr="0" ftr="0" dt="0"/>
  <p:txStyles>
    <p:titleStyle>
      <a:lvl1pPr algn="ctr" defTabSz="56244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836" indent="-421836" algn="l" defTabSz="562447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3977" indent="-351530" algn="l" defTabSz="562447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6119" indent="-281224" algn="l" defTabSz="562447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68566" indent="-281224" algn="l" defTabSz="56244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1013" indent="-281224" algn="l" defTabSz="562447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93461" indent="-281224" algn="l" defTabSz="56244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908" indent="-281224" algn="l" defTabSz="56244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8356" indent="-281224" algn="l" defTabSz="56244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80803" indent="-281224" algn="l" defTabSz="56244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2447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4895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7342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9790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2237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4685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7132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9580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C688A79-22A8-BE4B-95E9-343302C5FDBB}"/>
              </a:ext>
            </a:extLst>
          </p:cNvPr>
          <p:cNvSpPr txBox="1"/>
          <p:nvPr/>
        </p:nvSpPr>
        <p:spPr>
          <a:xfrm>
            <a:off x="460375" y="2570567"/>
            <a:ext cx="110351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7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L" sz="3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Anteproyecto </a:t>
            </a:r>
          </a:p>
          <a:p>
            <a:pPr algn="ctr"/>
            <a:r>
              <a:rPr lang="es-CL" sz="3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</a:t>
            </a:r>
            <a:r>
              <a:rPr lang="es-CL" sz="3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de Cambio </a:t>
            </a:r>
            <a:r>
              <a:rPr lang="es-CL" sz="3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Climático</a:t>
            </a:r>
            <a:endParaRPr lang="es-CL" sz="3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F25FA05-5365-4F42-A6BE-451D92F81200}"/>
              </a:ext>
            </a:extLst>
          </p:cNvPr>
          <p:cNvSpPr txBox="1"/>
          <p:nvPr/>
        </p:nvSpPr>
        <p:spPr>
          <a:xfrm>
            <a:off x="2132805" y="4739923"/>
            <a:ext cx="87607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Paulina Sandoval Valdés</a:t>
            </a:r>
          </a:p>
          <a:p>
            <a:pPr algn="r"/>
            <a:r>
              <a:rPr lang="es-CL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Jefa División Jurídica </a:t>
            </a:r>
          </a:p>
          <a:p>
            <a:pPr algn="r"/>
            <a:r>
              <a:rPr lang="es-CL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Ministerio del Medio Ambiente </a:t>
            </a:r>
            <a:endParaRPr lang="es-CL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794" name="AutoShape 2" descr="https://attachments.office.net/owa/MJadrijevic%40mma.gob.cl/service.svc/s/GetFileAttachment?id=AAMkADVhMjAzMjQxLWEzYjAtNDFiYi1hZGM1LWI4MWVkOTlkNGNiNwBGAAAAAAA6UoITZV3LTb5EPP%2FwJ9OaBwCrHdmzc1L7RrpCh0E3gEGcAAAAMH5vAAAMVQsbJvCcRJzGzVe%2FweFCAAI2tOXhAAABEgAQABMWh8UbgZtLqnQefkP55g8%3D&amp;X-OWA-CANARY=ngZbH6F5M0uvpbphp2fbOmBfkLeB9dYYus-5_wYEEf71-3LgKwCKItY7XyqgdcPHQO-Ax1aKGfU.&amp;token=eyJhbGciOiJSUzI1NiIsImtpZCI6IjA2MDBGOUY2NzQ2MjA3MzdFNzM0MDRFMjg3QzQ1QTgxOENCN0NFQjgiLCJ4NXQiOiJCZ0Q1OW5SaUJ6Zm5OQVRpaDhSYWdZeTN6cmciLCJ0eXAiOiJKV1QifQ.eyJ2ZXIiOiJFeGNoYW5nZS5DYWxsYmFjay5WMSIsImFwcGN0eHNlbmRlciI6Ik93YURvd25sb2FkQGI3ODg1MTU1LTRhYzktNGQ0Zi1iYzg4LTJhNDRkMWJjMjEzYSIsImFwcGN0eCI6IntcIm1zZXhjaHByb3RcIjpcIm93YVwiLFwicHJpbWFyeXNpZFwiOlwiUy0xLTUtMjEtNDAwNTgxNjM0Ni0yNzc0MjM5MzE2LTIyMTA0NzIyOTMtMTM1MzM3N1wiLFwicHVpZFwiOlwiMTE1Mzc2NTkzMjE2MTkzMjY1OVwiLFwib2lkXCI6XCIyNjY3MDg5Yi0wODUxLTQ0MWUtYTQ1MC04YzY4MmQ4N2QzYzBcIixcInNjb3BlXCI6XCJPd2FEb3dubG9hZFwifSIsIm5iZiI6MTU2MTAzNjU4NywiZXhwIjoxNTYxMDM3MTg3LCJpc3MiOiIwMDAwMDAwMi0wMDAwLTBmZjEtY2UwMC0wMDAwMDAwMDAwMDBAYjc4ODUxNTUtNGFjOS00ZDRmLWJjODgtMmE0NGQxYmMyMTNhIiwiYXVkIjoiMDAwMDAwMDItMDAwMC0wZmYxLWNlMDAtMDAwMDAwMDAwMDAwL2F0dGFjaG1lbnRzLm9mZmljZS5uZXRAYjc4ODUxNTUtNGFjOS00ZDRmLWJjODgtMmE0NGQxYmMyMTNhIn0.i5vb79BWGL3hROsw6DkM0HIUVhgfVbCGjVQx8IY3dnxoG0XgdtkIqGWZk7q0vNJW5sLq671381Wl9wjCCCIxro0PdMTg_wU6GTBZ6OveGPe5jQu6hk7x7C0X2c6oSs2TTHKfR013QYKPEWioYBfXB3w3mnHkqG90f9Iai8qpMHSRjRPg_QSrb96T-TXnXEKgPG1UeXU3R2yV19kXccKsM2X1FAi3F_HaVMv3mTd-kPa-2-PQuUAAIc2VvW8cXnJCc08BW-iZn9KSTsU8pzrxy7hQIsS3Yn31tNDa8ZrpTmqGFP2H7LEuG5YiAeA_rIqbDgSnlxEk15M_SxJsNZT7EQ&amp;owa=outlook.office.com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796" name="AutoShape 4" descr="https://attachments.office.net/owa/MJadrijevic%40mma.gob.cl/service.svc/s/GetFileAttachment?id=AAMkADVhMjAzMjQxLWEzYjAtNDFiYi1hZGM1LWI4MWVkOTlkNGNiNwBGAAAAAAA6UoITZV3LTb5EPP%2FwJ9OaBwCrHdmzc1L7RrpCh0E3gEGcAAAAMH5vAAAMVQsbJvCcRJzGzVe%2FweFCAAI2tOXhAAABEgAQABMWh8UbgZtLqnQefkP55g8%3D&amp;X-OWA-CANARY=ngZbH6F5M0uvpbphp2fbOmBfkLeB9dYYus-5_wYEEf71-3LgKwCKItY7XyqgdcPHQO-Ax1aKGfU.&amp;token=eyJhbGciOiJSUzI1NiIsImtpZCI6IjA2MDBGOUY2NzQ2MjA3MzdFNzM0MDRFMjg3QzQ1QTgxOENCN0NFQjgiLCJ4NXQiOiJCZ0Q1OW5SaUJ6Zm5OQVRpaDhSYWdZeTN6cmciLCJ0eXAiOiJKV1QifQ.eyJ2ZXIiOiJFeGNoYW5nZS5DYWxsYmFjay5WMSIsImFwcGN0eHNlbmRlciI6Ik93YURvd25sb2FkQGI3ODg1MTU1LTRhYzktNGQ0Zi1iYzg4LTJhNDRkMWJjMjEzYSIsImFwcGN0eCI6IntcIm1zZXhjaHByb3RcIjpcIm93YVwiLFwicHJpbWFyeXNpZFwiOlwiUy0xLTUtMjEtNDAwNTgxNjM0Ni0yNzc0MjM5MzE2LTIyMTA0NzIyOTMtMTM1MzM3N1wiLFwicHVpZFwiOlwiMTE1Mzc2NTkzMjE2MTkzMjY1OVwiLFwib2lkXCI6XCIyNjY3MDg5Yi0wODUxLTQ0MWUtYTQ1MC04YzY4MmQ4N2QzYzBcIixcInNjb3BlXCI6XCJPd2FEb3dubG9hZFwifSIsIm5iZiI6MTU2MTAzNjU4NywiZXhwIjoxNTYxMDM3MTg3LCJpc3MiOiIwMDAwMDAwMi0wMDAwLTBmZjEtY2UwMC0wMDAwMDAwMDAwMDBAYjc4ODUxNTUtNGFjOS00ZDRmLWJjODgtMmE0NGQxYmMyMTNhIiwiYXVkIjoiMDAwMDAwMDItMDAwMC0wZmYxLWNlMDAtMDAwMDAwMDAwMDAwL2F0dGFjaG1lbnRzLm9mZmljZS5uZXRAYjc4ODUxNTUtNGFjOS00ZDRmLWJjODgtMmE0NGQxYmMyMTNhIn0.i5vb79BWGL3hROsw6DkM0HIUVhgfVbCGjVQx8IY3dnxoG0XgdtkIqGWZk7q0vNJW5sLq671381Wl9wjCCCIxro0PdMTg_wU6GTBZ6OveGPe5jQu6hk7x7C0X2c6oSs2TTHKfR013QYKPEWioYBfXB3w3mnHkqG90f9Iai8qpMHSRjRPg_QSrb96T-TXnXEKgPG1UeXU3R2yV19kXccKsM2X1FAi3F_HaVMv3mTd-kPa-2-PQuUAAIc2VvW8cXnJCc08BW-iZn9KSTsU8pzrxy7hQIsS3Yn31tNDa8ZrpTmqGFP2H7LEuG5YiAeA_rIqbDgSnlxEk15M_SxJsNZT7EQ&amp;owa=outlook.office.com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3484" y="145078"/>
            <a:ext cx="9496262" cy="706518"/>
          </a:xfrm>
          <a:prstGeom prst="rect">
            <a:avLst/>
          </a:prstGeom>
        </p:spPr>
        <p:txBody>
          <a:bodyPr vert="horz" lIns="112489" tIns="56245" rIns="112489" bIns="56245" rtlCol="0" anchor="t">
            <a:normAutofit fontScale="85000" lnSpcReduction="20000"/>
          </a:bodyPr>
          <a:lstStyle>
            <a:lvl1pPr algn="l" defTabSz="56244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94EA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>
                <a:solidFill>
                  <a:srgbClr val="2C4C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Institucionalidad del cambio climático </a:t>
            </a:r>
          </a:p>
          <a:p>
            <a:r>
              <a:rPr lang="es-CL" sz="2800" dirty="0">
                <a:solidFill>
                  <a:srgbClr val="2C4C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(vertical y horizontal)</a:t>
            </a:r>
            <a:endParaRPr lang="es-ES" sz="2800" dirty="0">
              <a:solidFill>
                <a:srgbClr val="2C4C8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3634609" y="3226959"/>
            <a:ext cx="2822344" cy="779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dirty="0"/>
              <a:t>Ministerio del Medio Ambiente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1077750" y="2991042"/>
            <a:ext cx="2283116" cy="584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dirty="0"/>
              <a:t>Ministerios </a:t>
            </a:r>
          </a:p>
        </p:txBody>
      </p:sp>
      <p:sp>
        <p:nvSpPr>
          <p:cNvPr id="47" name="Recortar rectángulo de esquina diagonal 11"/>
          <p:cNvSpPr>
            <a:spLocks/>
          </p:cNvSpPr>
          <p:nvPr/>
        </p:nvSpPr>
        <p:spPr bwMode="auto">
          <a:xfrm>
            <a:off x="7065902" y="2724927"/>
            <a:ext cx="2491502" cy="77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dirty="0"/>
              <a:t>Consejo  Nacional </a:t>
            </a:r>
            <a:r>
              <a:rPr lang="es-CL" sz="1800" b="1" dirty="0"/>
              <a:t>Sustentabilidad y Cambio Climático </a:t>
            </a:r>
          </a:p>
        </p:txBody>
      </p:sp>
      <p:sp>
        <p:nvSpPr>
          <p:cNvPr id="48" name="Abrir llave 47"/>
          <p:cNvSpPr/>
          <p:nvPr/>
        </p:nvSpPr>
        <p:spPr>
          <a:xfrm>
            <a:off x="904377" y="1949216"/>
            <a:ext cx="310603" cy="288186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sz="3200"/>
          </a:p>
        </p:txBody>
      </p:sp>
      <p:sp>
        <p:nvSpPr>
          <p:cNvPr id="49" name="Rectángulo 48"/>
          <p:cNvSpPr/>
          <p:nvPr/>
        </p:nvSpPr>
        <p:spPr>
          <a:xfrm>
            <a:off x="67760" y="2994789"/>
            <a:ext cx="107759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b="1" dirty="0"/>
              <a:t>Nivel Central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077749" y="3578399"/>
            <a:ext cx="2283116" cy="80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dirty="0"/>
              <a:t>Equipo Técnico Interministerial de CC</a:t>
            </a:r>
          </a:p>
          <a:p>
            <a:pPr algn="ctr"/>
            <a:r>
              <a:rPr lang="es-CL" sz="1800" dirty="0"/>
              <a:t>ETICC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3608492" y="1796815"/>
            <a:ext cx="2861811" cy="92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dirty="0"/>
              <a:t>Consejo de Ministros para la Sustentabilidad y </a:t>
            </a:r>
            <a:r>
              <a:rPr lang="es-CL" sz="1800" b="1" dirty="0"/>
              <a:t>el Cambio Climático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3641897" y="4430231"/>
            <a:ext cx="2822344" cy="450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dirty="0" err="1"/>
              <a:t>SEREMIAs</a:t>
            </a:r>
            <a:r>
              <a:rPr lang="es-CL" sz="1800" dirty="0"/>
              <a:t> MMA</a:t>
            </a:r>
          </a:p>
        </p:txBody>
      </p:sp>
      <p:sp>
        <p:nvSpPr>
          <p:cNvPr id="32" name="Recortar rectángulo de esquina diagonal 11"/>
          <p:cNvSpPr>
            <a:spLocks/>
          </p:cNvSpPr>
          <p:nvPr/>
        </p:nvSpPr>
        <p:spPr bwMode="auto">
          <a:xfrm>
            <a:off x="7049450" y="3923537"/>
            <a:ext cx="2491502" cy="62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dirty="0"/>
              <a:t>Comité Científico Asesor para el Cambio Climático</a:t>
            </a:r>
          </a:p>
        </p:txBody>
      </p:sp>
      <p:sp>
        <p:nvSpPr>
          <p:cNvPr id="57" name="Abrir llave 56"/>
          <p:cNvSpPr/>
          <p:nvPr/>
        </p:nvSpPr>
        <p:spPr>
          <a:xfrm>
            <a:off x="925714" y="4937160"/>
            <a:ext cx="302161" cy="204276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sz="3200"/>
          </a:p>
        </p:txBody>
      </p:sp>
      <p:sp>
        <p:nvSpPr>
          <p:cNvPr id="58" name="Rectángulo 57"/>
          <p:cNvSpPr/>
          <p:nvPr/>
        </p:nvSpPr>
        <p:spPr>
          <a:xfrm>
            <a:off x="-17827" y="5613047"/>
            <a:ext cx="107759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b="1" dirty="0"/>
              <a:t>Nivel Regional</a:t>
            </a:r>
          </a:p>
        </p:txBody>
      </p:sp>
      <p:sp>
        <p:nvSpPr>
          <p:cNvPr id="60" name="Abrir llave 59"/>
          <p:cNvSpPr/>
          <p:nvPr/>
        </p:nvSpPr>
        <p:spPr>
          <a:xfrm rot="5400000">
            <a:off x="4035513" y="-1234714"/>
            <a:ext cx="342233" cy="545706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sz="3200"/>
          </a:p>
        </p:txBody>
      </p:sp>
      <p:sp>
        <p:nvSpPr>
          <p:cNvPr id="61" name="Rectángulo 60"/>
          <p:cNvSpPr/>
          <p:nvPr/>
        </p:nvSpPr>
        <p:spPr>
          <a:xfrm>
            <a:off x="3977376" y="938545"/>
            <a:ext cx="216968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b="1" dirty="0"/>
              <a:t>Estado</a:t>
            </a:r>
          </a:p>
        </p:txBody>
      </p:sp>
      <p:sp>
        <p:nvSpPr>
          <p:cNvPr id="64" name="Abrir llave 63"/>
          <p:cNvSpPr/>
          <p:nvPr/>
        </p:nvSpPr>
        <p:spPr>
          <a:xfrm rot="5400000">
            <a:off x="8253453" y="118701"/>
            <a:ext cx="342232" cy="275023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sz="3200"/>
          </a:p>
        </p:txBody>
      </p:sp>
      <p:sp>
        <p:nvSpPr>
          <p:cNvPr id="65" name="Rectángulo 64"/>
          <p:cNvSpPr/>
          <p:nvPr/>
        </p:nvSpPr>
        <p:spPr>
          <a:xfrm>
            <a:off x="7846284" y="936171"/>
            <a:ext cx="216968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b="1" dirty="0"/>
              <a:t>Actores no-estatales</a:t>
            </a:r>
          </a:p>
        </p:txBody>
      </p:sp>
      <p:cxnSp>
        <p:nvCxnSpPr>
          <p:cNvPr id="6" name="Conector recto de flecha 5"/>
          <p:cNvCxnSpPr>
            <a:stCxn id="27" idx="2"/>
            <a:endCxn id="34" idx="0"/>
          </p:cNvCxnSpPr>
          <p:nvPr/>
        </p:nvCxnSpPr>
        <p:spPr>
          <a:xfrm>
            <a:off x="5039398" y="2721586"/>
            <a:ext cx="6383" cy="5053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stCxn id="34" idx="2"/>
            <a:endCxn id="30" idx="0"/>
          </p:cNvCxnSpPr>
          <p:nvPr/>
        </p:nvCxnSpPr>
        <p:spPr>
          <a:xfrm>
            <a:off x="5045781" y="4006461"/>
            <a:ext cx="7288" cy="4237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34" idx="1"/>
          </p:cNvCxnSpPr>
          <p:nvPr/>
        </p:nvCxnSpPr>
        <p:spPr>
          <a:xfrm flipH="1">
            <a:off x="3360866" y="3616710"/>
            <a:ext cx="2737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34" idx="3"/>
            <a:endCxn id="32" idx="1"/>
          </p:cNvCxnSpPr>
          <p:nvPr/>
        </p:nvCxnSpPr>
        <p:spPr>
          <a:xfrm>
            <a:off x="6456953" y="3616710"/>
            <a:ext cx="592497" cy="6180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47" idx="1"/>
            <a:endCxn id="34" idx="3"/>
          </p:cNvCxnSpPr>
          <p:nvPr/>
        </p:nvCxnSpPr>
        <p:spPr>
          <a:xfrm flipH="1">
            <a:off x="6456953" y="3110119"/>
            <a:ext cx="608949" cy="506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ángulo 66"/>
          <p:cNvSpPr/>
          <p:nvPr/>
        </p:nvSpPr>
        <p:spPr>
          <a:xfrm>
            <a:off x="3812345" y="5333248"/>
            <a:ext cx="2478239" cy="93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dirty="0"/>
              <a:t>Comité Regional de Cambio Climático</a:t>
            </a:r>
          </a:p>
          <a:p>
            <a:pPr algn="ctr"/>
            <a:r>
              <a:rPr lang="es-CL" sz="1800" dirty="0"/>
              <a:t>CORECC</a:t>
            </a:r>
          </a:p>
        </p:txBody>
      </p:sp>
      <p:cxnSp>
        <p:nvCxnSpPr>
          <p:cNvPr id="20" name="Conector recto de flecha 19"/>
          <p:cNvCxnSpPr>
            <a:endCxn id="67" idx="0"/>
          </p:cNvCxnSpPr>
          <p:nvPr/>
        </p:nvCxnSpPr>
        <p:spPr>
          <a:xfrm flipH="1">
            <a:off x="5051465" y="4910665"/>
            <a:ext cx="1604" cy="4225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ángulo 72"/>
          <p:cNvSpPr/>
          <p:nvPr/>
        </p:nvSpPr>
        <p:spPr>
          <a:xfrm>
            <a:off x="7077929" y="5571965"/>
            <a:ext cx="2491502" cy="62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dirty="0"/>
              <a:t>Consejo Consultivo Regional </a:t>
            </a:r>
          </a:p>
        </p:txBody>
      </p:sp>
      <p:sp>
        <p:nvSpPr>
          <p:cNvPr id="114" name="Recortar rectángulo de esquina diagonal 11"/>
          <p:cNvSpPr>
            <a:spLocks/>
          </p:cNvSpPr>
          <p:nvPr/>
        </p:nvSpPr>
        <p:spPr bwMode="auto">
          <a:xfrm>
            <a:off x="3796303" y="6575082"/>
            <a:ext cx="2491502" cy="62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dirty="0"/>
              <a:t>Asociaciones municipales para el CC</a:t>
            </a:r>
          </a:p>
        </p:txBody>
      </p:sp>
      <p:cxnSp>
        <p:nvCxnSpPr>
          <p:cNvPr id="116" name="Conector recto de flecha 115"/>
          <p:cNvCxnSpPr>
            <a:stCxn id="67" idx="2"/>
            <a:endCxn id="114" idx="0"/>
          </p:cNvCxnSpPr>
          <p:nvPr/>
        </p:nvCxnSpPr>
        <p:spPr>
          <a:xfrm flipH="1">
            <a:off x="5042054" y="6267161"/>
            <a:ext cx="9411" cy="3079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9"/>
          <p:cNvCxnSpPr>
            <a:endCxn id="67" idx="3"/>
          </p:cNvCxnSpPr>
          <p:nvPr/>
        </p:nvCxnSpPr>
        <p:spPr>
          <a:xfrm flipH="1">
            <a:off x="6290584" y="5796285"/>
            <a:ext cx="758866" cy="39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5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884" y="307094"/>
            <a:ext cx="10689908" cy="842300"/>
          </a:xfrm>
        </p:spPr>
        <p:txBody>
          <a:bodyPr>
            <a:normAutofit fontScale="90000"/>
          </a:bodyPr>
          <a:lstStyle/>
          <a:p>
            <a:r>
              <a:rPr lang="es-ES" dirty="0"/>
              <a:t>Medios de Implementación de la Estrategia Climática de Largo Plazo.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436" y="1692868"/>
            <a:ext cx="11400893" cy="5653867"/>
          </a:xfrm>
        </p:spPr>
        <p:txBody>
          <a:bodyPr>
            <a:normAutofit fontScale="85000" lnSpcReduction="20000"/>
          </a:bodyPr>
          <a:lstStyle/>
          <a:p>
            <a:r>
              <a:rPr lang="es-CL" sz="3200" dirty="0"/>
              <a:t>Desarrollo y Transferencia </a:t>
            </a:r>
            <a:r>
              <a:rPr lang="es-CL" sz="3200" dirty="0" smtClean="0"/>
              <a:t>tecnológica</a:t>
            </a:r>
          </a:p>
          <a:p>
            <a:pPr lvl="1"/>
            <a:r>
              <a:rPr lang="es-CL" sz="2700" dirty="0" smtClean="0"/>
              <a:t>Diagnóstico </a:t>
            </a:r>
            <a:r>
              <a:rPr lang="es-CL" sz="2700" dirty="0"/>
              <a:t>de las necesidades y prioridades tecnológicas</a:t>
            </a:r>
          </a:p>
          <a:p>
            <a:pPr lvl="1"/>
            <a:r>
              <a:rPr lang="es-CL" sz="2700" dirty="0"/>
              <a:t>Identificación de tecnologías disponibles y barreras</a:t>
            </a:r>
          </a:p>
          <a:p>
            <a:pPr lvl="1"/>
            <a:r>
              <a:rPr lang="es-CL" sz="2700" dirty="0"/>
              <a:t>Propuestas de soluciones innovadoras</a:t>
            </a:r>
          </a:p>
          <a:p>
            <a:pPr lvl="1"/>
            <a:endParaRPr lang="es-CL" sz="2700" dirty="0"/>
          </a:p>
          <a:p>
            <a:r>
              <a:rPr lang="es-CL" sz="3200" dirty="0" smtClean="0"/>
              <a:t>Creación </a:t>
            </a:r>
            <a:r>
              <a:rPr lang="es-CL" sz="3200" dirty="0"/>
              <a:t>y fortalecimiento de capacidades</a:t>
            </a:r>
          </a:p>
          <a:p>
            <a:pPr lvl="1"/>
            <a:r>
              <a:rPr lang="es-CL" sz="2700" dirty="0"/>
              <a:t>Investigación en materia de cambio climático</a:t>
            </a:r>
          </a:p>
          <a:p>
            <a:pPr lvl="1"/>
            <a:r>
              <a:rPr lang="es-CL" sz="2700" dirty="0"/>
              <a:t>Educación a la ciudadanía</a:t>
            </a:r>
          </a:p>
          <a:p>
            <a:pPr lvl="1"/>
            <a:r>
              <a:rPr lang="es-CL" sz="2700" dirty="0"/>
              <a:t>Creación y fortalecimiento de las capacidades nacionales regionales y locales</a:t>
            </a:r>
          </a:p>
          <a:p>
            <a:pPr marL="562447" lvl="1" indent="0">
              <a:buNone/>
            </a:pPr>
            <a:endParaRPr lang="es-CL" sz="27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CL" sz="3200" dirty="0" smtClean="0"/>
              <a:t>Financiamiento</a:t>
            </a:r>
          </a:p>
          <a:p>
            <a:pPr lvl="1"/>
            <a:r>
              <a:rPr lang="es-CL" sz="2700" dirty="0"/>
              <a:t>Estrategia Nacional Financiera </a:t>
            </a:r>
            <a:r>
              <a:rPr lang="es-CL" sz="2700" dirty="0" smtClean="0"/>
              <a:t>(</a:t>
            </a:r>
            <a:r>
              <a:rPr lang="es-CL" sz="2700" dirty="0"/>
              <a:t>Instrumentos económicos para la gestión de Cambio Climático) </a:t>
            </a:r>
          </a:p>
          <a:p>
            <a:pPr lvl="1"/>
            <a:r>
              <a:rPr lang="es-CL" sz="2700" dirty="0"/>
              <a:t>Fondo de Protección Ambiental</a:t>
            </a:r>
          </a:p>
          <a:p>
            <a:pPr lvl="1"/>
            <a:r>
              <a:rPr lang="es-CL" sz="2700" dirty="0"/>
              <a:t>Presupuestos Climáticos Sectoriales</a:t>
            </a:r>
          </a:p>
          <a:p>
            <a:pPr lvl="1"/>
            <a:endParaRPr lang="es-CL" sz="2700" dirty="0"/>
          </a:p>
          <a:p>
            <a:pPr lvl="1"/>
            <a:endParaRPr lang="es-CL" sz="2700" dirty="0"/>
          </a:p>
          <a:p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4436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884" y="264040"/>
            <a:ext cx="10689908" cy="104910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Sistemas de información e incorporación de la variable climática a instrumentos existentes.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436" y="1692868"/>
            <a:ext cx="11400893" cy="6120651"/>
          </a:xfrm>
        </p:spPr>
        <p:txBody>
          <a:bodyPr>
            <a:normAutofit fontScale="92500" lnSpcReduction="20000"/>
          </a:bodyPr>
          <a:lstStyle/>
          <a:p>
            <a:r>
              <a:rPr lang="es-CL" sz="3200" dirty="0"/>
              <a:t>Sistemas de información</a:t>
            </a:r>
          </a:p>
          <a:p>
            <a:pPr lvl="1"/>
            <a:r>
              <a:rPr lang="es-CL" sz="2700" dirty="0"/>
              <a:t>Sistema Nacional de Inventarios de </a:t>
            </a:r>
            <a:r>
              <a:rPr lang="es-CL" sz="2700" dirty="0" smtClean="0"/>
              <a:t>GEI y Sistema </a:t>
            </a:r>
            <a:r>
              <a:rPr lang="es-CL" sz="2700" dirty="0"/>
              <a:t>Nacional de Prospectiva de GEI</a:t>
            </a:r>
          </a:p>
          <a:p>
            <a:pPr lvl="1"/>
            <a:r>
              <a:rPr lang="es-CL" sz="2700" dirty="0"/>
              <a:t>Sistema de </a:t>
            </a:r>
            <a:r>
              <a:rPr lang="es-CL" sz="2700" dirty="0" smtClean="0"/>
              <a:t>Certificación de GEI </a:t>
            </a:r>
            <a:endParaRPr lang="es-CL" sz="2700" dirty="0"/>
          </a:p>
          <a:p>
            <a:pPr lvl="1"/>
            <a:r>
              <a:rPr lang="es-CL" sz="2700" dirty="0"/>
              <a:t>Repositorio Científico de Cambio Climático </a:t>
            </a:r>
          </a:p>
          <a:p>
            <a:pPr lvl="1"/>
            <a:r>
              <a:rPr lang="es-CL" sz="2700" dirty="0"/>
              <a:t>Acceso a la información sobre cambio climático </a:t>
            </a:r>
            <a:r>
              <a:rPr lang="es-CL" sz="2700" dirty="0" smtClean="0"/>
              <a:t>(transparencia activa)</a:t>
            </a:r>
            <a:endParaRPr lang="es-CL" sz="2700" dirty="0"/>
          </a:p>
          <a:p>
            <a:pPr lvl="1"/>
            <a:r>
              <a:rPr lang="es-CL" sz="2700" dirty="0"/>
              <a:t>Participación Ciudadana </a:t>
            </a:r>
          </a:p>
          <a:p>
            <a:endParaRPr lang="es-CL" sz="3200" dirty="0" smtClean="0"/>
          </a:p>
          <a:p>
            <a:r>
              <a:rPr lang="es-CL" sz="3200" dirty="0" smtClean="0"/>
              <a:t>Introducción </a:t>
            </a:r>
            <a:r>
              <a:rPr lang="es-CL" sz="3200" dirty="0"/>
              <a:t>de consideraciones de mitigación y adaptación en instrumentos </a:t>
            </a:r>
            <a:r>
              <a:rPr lang="es-CL" sz="3200" dirty="0" smtClean="0"/>
              <a:t>existentes</a:t>
            </a:r>
          </a:p>
          <a:p>
            <a:pPr lvl="1"/>
            <a:r>
              <a:rPr lang="es-CL" sz="2700" dirty="0"/>
              <a:t>En instrumentos de gestión de amenazas, riesgos y desastres gestionados por </a:t>
            </a:r>
            <a:r>
              <a:rPr lang="es-CL" sz="2700" dirty="0" smtClean="0"/>
              <a:t>la Oficina Nacional de Emergencia</a:t>
            </a:r>
            <a:endParaRPr lang="es-CL" sz="2700" dirty="0"/>
          </a:p>
          <a:p>
            <a:pPr lvl="1"/>
            <a:r>
              <a:rPr lang="es-CL" sz="2700" dirty="0" smtClean="0"/>
              <a:t>Sistema </a:t>
            </a:r>
            <a:r>
              <a:rPr lang="es-CL" sz="2700" dirty="0"/>
              <a:t>Nacional de Inversiones </a:t>
            </a:r>
            <a:endParaRPr lang="es-CL" sz="2700" dirty="0" smtClean="0"/>
          </a:p>
          <a:p>
            <a:pPr lvl="1"/>
            <a:r>
              <a:rPr lang="es-CL" sz="2700" dirty="0"/>
              <a:t>Sistema de Registro de Emisiones y Transferencia de </a:t>
            </a:r>
            <a:r>
              <a:rPr lang="es-CL" sz="2700" dirty="0" smtClean="0"/>
              <a:t>Contaminantes</a:t>
            </a:r>
          </a:p>
          <a:p>
            <a:pPr lvl="1"/>
            <a:r>
              <a:rPr lang="es-CL" sz="2700" dirty="0"/>
              <a:t>Instrumentos de Ordenamiento y Planificación Territorial</a:t>
            </a:r>
          </a:p>
          <a:p>
            <a:pPr marL="562447" lvl="1" indent="0">
              <a:buNone/>
            </a:pPr>
            <a:endParaRPr lang="es-CL" sz="27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s-CL" sz="2700" dirty="0"/>
          </a:p>
          <a:p>
            <a:pPr lvl="1"/>
            <a:endParaRPr lang="es-CL" sz="2700" dirty="0"/>
          </a:p>
          <a:p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7107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Estructura del anteproyecto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586260"/>
              </p:ext>
            </p:extLst>
          </p:nvPr>
        </p:nvGraphicFramePr>
        <p:xfrm>
          <a:off x="254001" y="1498600"/>
          <a:ext cx="11290300" cy="595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691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884" y="522364"/>
            <a:ext cx="10689908" cy="8423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Importancia de legislar y elementos a considerar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436" y="1575657"/>
            <a:ext cx="11400893" cy="5837553"/>
          </a:xfrm>
        </p:spPr>
        <p:txBody>
          <a:bodyPr>
            <a:normAutofit fontScale="92500"/>
          </a:bodyPr>
          <a:lstStyle/>
          <a:p>
            <a:r>
              <a:rPr lang="es-CL" sz="3200" dirty="0" smtClean="0"/>
              <a:t>Importancia de una ley de cambio climático</a:t>
            </a:r>
          </a:p>
          <a:p>
            <a:pPr lvl="1"/>
            <a:r>
              <a:rPr lang="es-CL" sz="2700" dirty="0" smtClean="0"/>
              <a:t>Fijar metas y crear instrumentos para alcanzarlas</a:t>
            </a:r>
          </a:p>
          <a:p>
            <a:pPr lvl="1"/>
            <a:r>
              <a:rPr lang="es-CL" sz="2700" dirty="0" smtClean="0"/>
              <a:t>Establecer gobernanza</a:t>
            </a:r>
          </a:p>
          <a:p>
            <a:pPr lvl="1"/>
            <a:r>
              <a:rPr lang="es-CL" sz="2700" dirty="0" smtClean="0"/>
              <a:t>Entregar competencias y obligaciones</a:t>
            </a:r>
          </a:p>
          <a:p>
            <a:pPr lvl="1"/>
            <a:r>
              <a:rPr lang="es-CL" sz="2700" dirty="0" smtClean="0"/>
              <a:t>Establecer sistemas de MRV </a:t>
            </a:r>
          </a:p>
          <a:p>
            <a:pPr marL="562447" lvl="1" indent="0">
              <a:buNone/>
            </a:pPr>
            <a:endParaRPr lang="es-CL" sz="2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CL" sz="3200" dirty="0" smtClean="0"/>
              <a:t>Elementos a considerar al momento de legislar</a:t>
            </a:r>
          </a:p>
          <a:p>
            <a:pPr lvl="1"/>
            <a:r>
              <a:rPr lang="es-CL" sz="2700" dirty="0" smtClean="0"/>
              <a:t>Diseño e interrelación de los instrumentos </a:t>
            </a:r>
          </a:p>
          <a:p>
            <a:pPr lvl="1"/>
            <a:r>
              <a:rPr lang="es-CL" sz="2700" dirty="0" smtClean="0"/>
              <a:t>Utilización de capacidades existentes (en lo posible) para no duplicar esfuerzos</a:t>
            </a:r>
          </a:p>
          <a:p>
            <a:pPr lvl="1"/>
            <a:r>
              <a:rPr lang="es-CL" sz="2700" dirty="0" smtClean="0"/>
              <a:t>Transparencia y participación ciudadana </a:t>
            </a:r>
          </a:p>
          <a:p>
            <a:pPr lvl="1"/>
            <a:r>
              <a:rPr lang="es-CL" sz="2700" dirty="0" smtClean="0"/>
              <a:t>Ambición y flexibilidad</a:t>
            </a:r>
          </a:p>
          <a:p>
            <a:pPr lvl="1"/>
            <a:r>
              <a:rPr lang="es-CL" sz="2700" dirty="0" smtClean="0"/>
              <a:t>Gestión intersectorial </a:t>
            </a:r>
            <a:endParaRPr lang="es-CL" sz="2700" dirty="0"/>
          </a:p>
          <a:p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7042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41807" y="4760489"/>
            <a:ext cx="7048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Paulina Sandoval Valdés</a:t>
            </a:r>
          </a:p>
          <a:p>
            <a:pPr algn="r"/>
            <a:r>
              <a:rPr lang="es-C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Jefa División Jurídica </a:t>
            </a:r>
          </a:p>
          <a:p>
            <a:pPr algn="r"/>
            <a:r>
              <a:rPr lang="es-C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Ministerio del Medio </a:t>
            </a:r>
            <a:r>
              <a:rPr lang="es-CL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Ambiente</a:t>
            </a:r>
            <a:endParaRPr lang="es-CL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00" y="207807"/>
            <a:ext cx="5966566" cy="1301486"/>
          </a:xfrm>
        </p:spPr>
        <p:txBody>
          <a:bodyPr>
            <a:normAutofit fontScale="90000"/>
          </a:bodyPr>
          <a:lstStyle/>
          <a:p>
            <a:r>
              <a:rPr lang="es-CL" dirty="0"/>
              <a:t>¿Por qué </a:t>
            </a:r>
            <a:r>
              <a:rPr lang="es-CL" dirty="0" smtClean="0"/>
              <a:t>es necesaria una </a:t>
            </a:r>
            <a:r>
              <a:rPr lang="es-CL" dirty="0"/>
              <a:t>Ley de Cambio Climático?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500" y="1475975"/>
            <a:ext cx="5792177" cy="6115666"/>
          </a:xfrm>
        </p:spPr>
        <p:txBody>
          <a:bodyPr>
            <a:normAutofit fontScale="92500" lnSpcReduction="10000"/>
          </a:bodyPr>
          <a:lstStyle/>
          <a:p>
            <a:pPr marL="544513" lvl="1" indent="-457200">
              <a:buFont typeface="Wingdings" panose="05000000000000000000" pitchFamily="2" charset="2"/>
              <a:buChar char="ü"/>
            </a:pPr>
            <a:r>
              <a:rPr lang="es-CL" sz="3200" dirty="0" smtClean="0"/>
              <a:t>No existe en el país un </a:t>
            </a:r>
            <a:r>
              <a:rPr lang="es-CL" sz="3200" dirty="0"/>
              <a:t>marco jurídico que permita asignar </a:t>
            </a:r>
            <a:r>
              <a:rPr lang="es-CL" sz="3200" dirty="0" smtClean="0"/>
              <a:t>responsabilidades específicas para la implementación de </a:t>
            </a:r>
            <a:r>
              <a:rPr lang="es-CL" sz="3200" dirty="0"/>
              <a:t>medidas de mitigación </a:t>
            </a:r>
            <a:r>
              <a:rPr lang="es-CL" sz="3200" dirty="0" smtClean="0"/>
              <a:t>y </a:t>
            </a:r>
            <a:r>
              <a:rPr lang="es-CL" sz="3200" dirty="0"/>
              <a:t>adaptación </a:t>
            </a:r>
            <a:r>
              <a:rPr lang="es-CL" sz="3200" dirty="0" smtClean="0"/>
              <a:t>al cambio climático. </a:t>
            </a:r>
          </a:p>
          <a:p>
            <a:pPr marL="544513" lvl="1" indent="-457200">
              <a:buFont typeface="Wingdings" panose="05000000000000000000" pitchFamily="2" charset="2"/>
              <a:buChar char="ü"/>
            </a:pPr>
            <a:endParaRPr lang="es-CL" sz="3200" dirty="0" smtClean="0"/>
          </a:p>
          <a:p>
            <a:pPr marL="544513" lvl="1" indent="-457200">
              <a:buFont typeface="Wingdings" panose="05000000000000000000" pitchFamily="2" charset="2"/>
              <a:buChar char="ü"/>
            </a:pPr>
            <a:r>
              <a:rPr lang="es-CL" sz="3200" dirty="0" smtClean="0"/>
              <a:t>Fortalecimiento y continuidad de las </a:t>
            </a:r>
            <a:r>
              <a:rPr lang="es-CL" sz="3200" dirty="0"/>
              <a:t>políticas, planes, programas y acciones en materia de cambio climático con una mirada a largo </a:t>
            </a:r>
            <a:r>
              <a:rPr lang="es-CL" sz="3200" dirty="0" smtClean="0"/>
              <a:t>plazo de Estado, no de gobierno. </a:t>
            </a:r>
            <a:endParaRPr lang="es-CL" sz="3200" dirty="0"/>
          </a:p>
          <a:p>
            <a:pPr marL="562447" lvl="1" indent="0">
              <a:buNone/>
            </a:pPr>
            <a:endParaRPr lang="es-C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66" y="23333"/>
            <a:ext cx="5769342" cy="780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9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725" y="303324"/>
            <a:ext cx="10689908" cy="1301486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¿Porqué una Ley Marco?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176187"/>
              </p:ext>
            </p:extLst>
          </p:nvPr>
        </p:nvGraphicFramePr>
        <p:xfrm>
          <a:off x="593725" y="1822450"/>
          <a:ext cx="10836138" cy="564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725" y="303324"/>
            <a:ext cx="10689908" cy="1301486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¿Porqué una Ley Marco?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704086"/>
              </p:ext>
            </p:extLst>
          </p:nvPr>
        </p:nvGraphicFramePr>
        <p:xfrm>
          <a:off x="593725" y="1822450"/>
          <a:ext cx="10836138" cy="564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02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larenergie in Los Loros Ch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4" b="2829"/>
          <a:stretch/>
        </p:blipFill>
        <p:spPr bwMode="auto">
          <a:xfrm>
            <a:off x="0" y="4597"/>
            <a:ext cx="11877675" cy="750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799490" y="1"/>
            <a:ext cx="8078185" cy="168691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CL" sz="4800" b="1" dirty="0"/>
              <a:t>Anteproyecto de Ley Marco de Cambio Climático</a:t>
            </a:r>
            <a:endParaRPr lang="en-US" sz="4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296396" y="7103718"/>
            <a:ext cx="658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Foto: Energía solar en Planta Los Loros, </a:t>
            </a:r>
            <a:r>
              <a:rPr lang="es-CL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Engie</a:t>
            </a:r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68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884" y="315310"/>
            <a:ext cx="10689908" cy="1101812"/>
          </a:xfrm>
        </p:spPr>
        <p:txBody>
          <a:bodyPr>
            <a:normAutofit fontScale="90000"/>
          </a:bodyPr>
          <a:lstStyle/>
          <a:p>
            <a:r>
              <a:rPr lang="es-CL" dirty="0"/>
              <a:t>Elementos Principales del Anteproyecto Ley Marco de Cambio </a:t>
            </a:r>
            <a:r>
              <a:rPr lang="es-CL" dirty="0" smtClean="0"/>
              <a:t>Climático </a:t>
            </a:r>
            <a:br>
              <a:rPr lang="es-CL" dirty="0" smtClean="0"/>
            </a:br>
            <a:r>
              <a:rPr lang="es-CL" dirty="0" smtClean="0"/>
              <a:t> </a:t>
            </a:r>
            <a:endParaRPr lang="en-U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83368763"/>
              </p:ext>
            </p:extLst>
          </p:nvPr>
        </p:nvGraphicFramePr>
        <p:xfrm>
          <a:off x="1" y="1761596"/>
          <a:ext cx="11611126" cy="56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5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Meta de mitigación: neutralidad al 2050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s-ES_tradnl" sz="4000" dirty="0"/>
              <a:t>Al año 2050 se deberá alcanzar la neutralidad de emisiones de gases de efecto invernadero</a:t>
            </a:r>
            <a:endParaRPr lang="es-CL" sz="4000" dirty="0"/>
          </a:p>
          <a:p>
            <a:pPr lvl="0"/>
            <a:endParaRPr lang="es-CL" sz="4000" dirty="0">
              <a:solidFill>
                <a:prstClr val="black"/>
              </a:solidFill>
            </a:endParaRPr>
          </a:p>
          <a:p>
            <a:pPr lvl="0"/>
            <a:r>
              <a:rPr lang="es-CL" sz="4000" dirty="0" smtClean="0">
                <a:solidFill>
                  <a:prstClr val="black"/>
                </a:solidFill>
              </a:rPr>
              <a:t>Es </a:t>
            </a:r>
            <a:r>
              <a:rPr lang="es-CL" sz="4000" dirty="0">
                <a:solidFill>
                  <a:prstClr val="black"/>
                </a:solidFill>
              </a:rPr>
              <a:t>una </a:t>
            </a:r>
            <a:r>
              <a:rPr lang="es-CL" sz="4000" u="sng" dirty="0">
                <a:solidFill>
                  <a:prstClr val="black"/>
                </a:solidFill>
              </a:rPr>
              <a:t>meta </a:t>
            </a:r>
            <a:r>
              <a:rPr lang="es-CL" sz="4000" u="sng" dirty="0" smtClean="0">
                <a:solidFill>
                  <a:prstClr val="black"/>
                </a:solidFill>
              </a:rPr>
              <a:t>ambiciosa</a:t>
            </a:r>
            <a:r>
              <a:rPr lang="es-CL" sz="4000" dirty="0">
                <a:solidFill>
                  <a:prstClr val="black"/>
                </a:solidFill>
              </a:rPr>
              <a:t>,</a:t>
            </a:r>
            <a:r>
              <a:rPr lang="es-CL" sz="4000" dirty="0" smtClean="0">
                <a:solidFill>
                  <a:prstClr val="black"/>
                </a:solidFill>
              </a:rPr>
              <a:t> pero a la vez entrega </a:t>
            </a:r>
            <a:r>
              <a:rPr lang="es-CL" sz="4000" u="sng" dirty="0">
                <a:solidFill>
                  <a:prstClr val="black"/>
                </a:solidFill>
              </a:rPr>
              <a:t>flexibilidad</a:t>
            </a:r>
            <a:r>
              <a:rPr lang="es-CL" sz="4000" dirty="0">
                <a:solidFill>
                  <a:prstClr val="black"/>
                </a:solidFill>
              </a:rPr>
              <a:t> a los </a:t>
            </a:r>
            <a:r>
              <a:rPr lang="es-CL" sz="4000" dirty="0" smtClean="0">
                <a:solidFill>
                  <a:prstClr val="black"/>
                </a:solidFill>
              </a:rPr>
              <a:t>sectores. </a:t>
            </a:r>
            <a:endParaRPr lang="es-CL" sz="4000" dirty="0"/>
          </a:p>
          <a:p>
            <a:pPr lvl="0"/>
            <a:endParaRPr lang="es-CL" sz="4000" u="sng" dirty="0" smtClean="0">
              <a:solidFill>
                <a:prstClr val="black"/>
              </a:solidFill>
            </a:endParaRPr>
          </a:p>
          <a:p>
            <a:pPr lvl="0"/>
            <a:r>
              <a:rPr lang="es-CL" sz="4000" u="sng" dirty="0" smtClean="0">
                <a:solidFill>
                  <a:prstClr val="black"/>
                </a:solidFill>
              </a:rPr>
              <a:t>Al </a:t>
            </a:r>
            <a:r>
              <a:rPr lang="es-CL" sz="4000" u="sng" dirty="0">
                <a:solidFill>
                  <a:prstClr val="black"/>
                </a:solidFill>
              </a:rPr>
              <a:t>igual que la ley de UK, el proyecto establece la posibilidad de incrementar la meta</a:t>
            </a:r>
            <a:r>
              <a:rPr lang="es-CL" sz="4000" dirty="0">
                <a:solidFill>
                  <a:prstClr val="black"/>
                </a:solidFill>
              </a:rPr>
              <a:t> mediante iniciativa del Presidente de la </a:t>
            </a:r>
            <a:r>
              <a:rPr lang="es-CL" sz="4000" dirty="0" smtClean="0">
                <a:solidFill>
                  <a:prstClr val="black"/>
                </a:solidFill>
              </a:rPr>
              <a:t>República </a:t>
            </a:r>
            <a:r>
              <a:rPr lang="es-CL" sz="4000" dirty="0">
                <a:solidFill>
                  <a:prstClr val="black"/>
                </a:solidFill>
              </a:rPr>
              <a:t>en caso de que haya evidencia que permita justificarlo </a:t>
            </a:r>
            <a:r>
              <a:rPr lang="es-CL" sz="4000" dirty="0" smtClean="0">
                <a:solidFill>
                  <a:prstClr val="black"/>
                </a:solidFill>
              </a:rPr>
              <a:t>(procedimiento especial)</a:t>
            </a:r>
            <a:r>
              <a:rPr lang="es-CL" sz="4000" dirty="0">
                <a:solidFill>
                  <a:prstClr val="black"/>
                </a:solidFill>
              </a:rPr>
              <a:t>. </a:t>
            </a:r>
            <a:endParaRPr lang="es-CL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cto de flecha 37"/>
          <p:cNvCxnSpPr/>
          <p:nvPr/>
        </p:nvCxnSpPr>
        <p:spPr>
          <a:xfrm>
            <a:off x="4304746" y="2675923"/>
            <a:ext cx="0" cy="17805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1598631" y="94275"/>
            <a:ext cx="9496262" cy="706518"/>
          </a:xfrm>
          <a:prstGeom prst="rect">
            <a:avLst/>
          </a:prstGeom>
        </p:spPr>
        <p:txBody>
          <a:bodyPr vert="horz" lIns="112489" tIns="56245" rIns="112489" bIns="56245" rtlCol="0" anchor="t">
            <a:normAutofit/>
          </a:bodyPr>
          <a:lstStyle>
            <a:lvl1pPr algn="l" defTabSz="56244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94EA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>
                <a:solidFill>
                  <a:srgbClr val="2C4C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Instrumentos de gestión del cambio climático</a:t>
            </a:r>
            <a:endParaRPr lang="es-ES" sz="2800" dirty="0">
              <a:solidFill>
                <a:srgbClr val="2C4C8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2800073" y="1944720"/>
            <a:ext cx="3726138" cy="7154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b="1" dirty="0"/>
              <a:t>Estrategia Climática de Largo Plazo</a:t>
            </a:r>
          </a:p>
          <a:p>
            <a:pPr algn="ctr"/>
            <a:r>
              <a:rPr lang="es-CL" sz="1600" dirty="0"/>
              <a:t>(metas sectoriales)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3546159" y="4456464"/>
            <a:ext cx="2217933" cy="4684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/>
              <a:t>Planes Sectoriales</a:t>
            </a:r>
            <a:endParaRPr lang="es-CL" sz="1800" b="1" dirty="0"/>
          </a:p>
        </p:txBody>
      </p:sp>
      <p:sp>
        <p:nvSpPr>
          <p:cNvPr id="39" name="Recortar rectángulo de esquina diagonal 11"/>
          <p:cNvSpPr>
            <a:spLocks/>
          </p:cNvSpPr>
          <p:nvPr/>
        </p:nvSpPr>
        <p:spPr bwMode="auto">
          <a:xfrm>
            <a:off x="7657712" y="3206171"/>
            <a:ext cx="3719946" cy="391724"/>
          </a:xfrm>
          <a:prstGeom prst="rect">
            <a:avLst/>
          </a:prstGeom>
          <a:solidFill>
            <a:srgbClr val="DDD9C3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1600" dirty="0" smtClean="0">
                <a:solidFill>
                  <a:schemeClr val="tx1"/>
                </a:solidFill>
              </a:rPr>
              <a:t>Financiamiento</a:t>
            </a:r>
            <a:endParaRPr lang="es-CL" altLang="es-CL" sz="1600" dirty="0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795765" y="5428334"/>
            <a:ext cx="1635848" cy="7773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/>
              <a:t>Planes Sectoriales de </a:t>
            </a:r>
            <a:r>
              <a:rPr lang="es-CL" sz="1600" dirty="0" smtClean="0"/>
              <a:t>Mitigación </a:t>
            </a:r>
            <a:endParaRPr lang="es-CL" sz="1600" dirty="0"/>
          </a:p>
        </p:txBody>
      </p:sp>
      <p:sp>
        <p:nvSpPr>
          <p:cNvPr id="42" name="Rectángulo 41"/>
          <p:cNvSpPr/>
          <p:nvPr/>
        </p:nvSpPr>
        <p:spPr>
          <a:xfrm>
            <a:off x="4821834" y="5437591"/>
            <a:ext cx="1610533" cy="7718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/>
              <a:t>Planes Sectoriales de </a:t>
            </a:r>
            <a:r>
              <a:rPr lang="es-CL" sz="1600" dirty="0"/>
              <a:t>Adaptación</a:t>
            </a:r>
          </a:p>
        </p:txBody>
      </p:sp>
      <p:sp>
        <p:nvSpPr>
          <p:cNvPr id="45" name="Recortar rectángulo de esquina diagonal 11"/>
          <p:cNvSpPr>
            <a:spLocks/>
          </p:cNvSpPr>
          <p:nvPr/>
        </p:nvSpPr>
        <p:spPr bwMode="auto">
          <a:xfrm>
            <a:off x="7657712" y="2103060"/>
            <a:ext cx="3719946" cy="4089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1600" dirty="0" smtClean="0">
                <a:solidFill>
                  <a:schemeClr val="tx1"/>
                </a:solidFill>
              </a:rPr>
              <a:t>Desarrollo </a:t>
            </a:r>
            <a:r>
              <a:rPr lang="es-CL" altLang="es-CL" sz="1600" dirty="0">
                <a:solidFill>
                  <a:schemeClr val="tx1"/>
                </a:solidFill>
              </a:rPr>
              <a:t>y transferencia tecnológica</a:t>
            </a:r>
          </a:p>
        </p:txBody>
      </p:sp>
      <p:sp>
        <p:nvSpPr>
          <p:cNvPr id="46" name="Recortar rectángulo de esquina diagonal 11"/>
          <p:cNvSpPr>
            <a:spLocks/>
          </p:cNvSpPr>
          <p:nvPr/>
        </p:nvSpPr>
        <p:spPr bwMode="auto">
          <a:xfrm>
            <a:off x="7657712" y="2666090"/>
            <a:ext cx="3719946" cy="391724"/>
          </a:xfrm>
          <a:prstGeom prst="rect">
            <a:avLst/>
          </a:prstGeom>
          <a:solidFill>
            <a:srgbClr val="DDD9C3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1600" dirty="0" smtClean="0">
                <a:solidFill>
                  <a:schemeClr val="tx1"/>
                </a:solidFill>
              </a:rPr>
              <a:t>Creación </a:t>
            </a:r>
            <a:r>
              <a:rPr lang="es-CL" altLang="es-CL" sz="1600" dirty="0">
                <a:solidFill>
                  <a:schemeClr val="tx1"/>
                </a:solidFill>
              </a:rPr>
              <a:t>y fortalecimiento de capacidades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8052866" y="1602625"/>
            <a:ext cx="294225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b="1" dirty="0"/>
              <a:t>Instrumentos habilitantes:</a:t>
            </a:r>
          </a:p>
        </p:txBody>
      </p:sp>
      <p:sp>
        <p:nvSpPr>
          <p:cNvPr id="56" name="Flecha derecha 55"/>
          <p:cNvSpPr/>
          <p:nvPr/>
        </p:nvSpPr>
        <p:spPr>
          <a:xfrm>
            <a:off x="7039688" y="2861442"/>
            <a:ext cx="470605" cy="2399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Rectángulo 49"/>
          <p:cNvSpPr/>
          <p:nvPr/>
        </p:nvSpPr>
        <p:spPr>
          <a:xfrm>
            <a:off x="2795764" y="6658848"/>
            <a:ext cx="3645935" cy="5663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dirty="0"/>
              <a:t>Planes de Acción Regional </a:t>
            </a:r>
          </a:p>
        </p:txBody>
      </p:sp>
      <p:sp>
        <p:nvSpPr>
          <p:cNvPr id="6" name="Abrir llave 5"/>
          <p:cNvSpPr/>
          <p:nvPr/>
        </p:nvSpPr>
        <p:spPr>
          <a:xfrm>
            <a:off x="1491783" y="1071762"/>
            <a:ext cx="426720" cy="611451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errar llave 6"/>
          <p:cNvSpPr/>
          <p:nvPr/>
        </p:nvSpPr>
        <p:spPr>
          <a:xfrm>
            <a:off x="6554724" y="1847550"/>
            <a:ext cx="364322" cy="23062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/>
          <p:cNvSpPr/>
          <p:nvPr/>
        </p:nvSpPr>
        <p:spPr>
          <a:xfrm rot="16200000">
            <a:off x="-1318835" y="3940435"/>
            <a:ext cx="4842167" cy="4684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600" b="1" dirty="0"/>
              <a:t>Reporte de Acción Nacional de Cambio Climático </a:t>
            </a:r>
            <a:endParaRPr lang="es-CL" sz="1600" dirty="0"/>
          </a:p>
        </p:txBody>
      </p:sp>
      <p:sp>
        <p:nvSpPr>
          <p:cNvPr id="55" name="Rectángulo 54"/>
          <p:cNvSpPr/>
          <p:nvPr/>
        </p:nvSpPr>
        <p:spPr>
          <a:xfrm>
            <a:off x="2307384" y="1136224"/>
            <a:ext cx="4711516" cy="5663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/>
              <a:t>Meta Neutralidad Nacional al 2050</a:t>
            </a:r>
            <a:endParaRPr lang="es-CL" sz="1800" b="1" dirty="0"/>
          </a:p>
        </p:txBody>
      </p:sp>
      <p:cxnSp>
        <p:nvCxnSpPr>
          <p:cNvPr id="8" name="Conector recto de flecha 7"/>
          <p:cNvCxnSpPr>
            <a:stCxn id="55" idx="2"/>
            <a:endCxn id="34" idx="0"/>
          </p:cNvCxnSpPr>
          <p:nvPr/>
        </p:nvCxnSpPr>
        <p:spPr>
          <a:xfrm>
            <a:off x="4663142" y="1702579"/>
            <a:ext cx="0" cy="2421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 flipH="1">
            <a:off x="5178832" y="2675923"/>
            <a:ext cx="14614" cy="18173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35" idx="2"/>
            <a:endCxn id="41" idx="0"/>
          </p:cNvCxnSpPr>
          <p:nvPr/>
        </p:nvCxnSpPr>
        <p:spPr>
          <a:xfrm flipH="1">
            <a:off x="3613689" y="4924901"/>
            <a:ext cx="1041437" cy="5034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>
            <a:stCxn id="35" idx="2"/>
            <a:endCxn id="42" idx="0"/>
          </p:cNvCxnSpPr>
          <p:nvPr/>
        </p:nvCxnSpPr>
        <p:spPr>
          <a:xfrm>
            <a:off x="4655126" y="4924901"/>
            <a:ext cx="971975" cy="5126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>
            <a:stCxn id="41" idx="2"/>
            <a:endCxn id="50" idx="0"/>
          </p:cNvCxnSpPr>
          <p:nvPr/>
        </p:nvCxnSpPr>
        <p:spPr>
          <a:xfrm>
            <a:off x="3613689" y="6205678"/>
            <a:ext cx="1005043" cy="4531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stCxn id="42" idx="2"/>
            <a:endCxn id="50" idx="0"/>
          </p:cNvCxnSpPr>
          <p:nvPr/>
        </p:nvCxnSpPr>
        <p:spPr>
          <a:xfrm flipH="1">
            <a:off x="4618732" y="6209431"/>
            <a:ext cx="1008369" cy="4494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ángulo 62"/>
          <p:cNvSpPr/>
          <p:nvPr/>
        </p:nvSpPr>
        <p:spPr>
          <a:xfrm>
            <a:off x="3483389" y="3220566"/>
            <a:ext cx="1558635" cy="660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244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489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734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979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12237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74685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37132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99580" algn="l" defTabSz="562447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dirty="0" smtClean="0"/>
              <a:t>NDC </a:t>
            </a:r>
          </a:p>
          <a:p>
            <a:pPr algn="ctr"/>
            <a:r>
              <a:rPr lang="es-CL" sz="1100" dirty="0" smtClean="0"/>
              <a:t>(</a:t>
            </a:r>
            <a:r>
              <a:rPr lang="es-ES" sz="1100" b="1" dirty="0" smtClean="0">
                <a:solidFill>
                  <a:schemeClr val="bg1"/>
                </a:solidFill>
              </a:rPr>
              <a:t>Contribución </a:t>
            </a:r>
            <a:r>
              <a:rPr lang="es-ES" sz="1100" b="1" dirty="0">
                <a:solidFill>
                  <a:schemeClr val="bg1"/>
                </a:solidFill>
              </a:rPr>
              <a:t>Nacional </a:t>
            </a:r>
            <a:r>
              <a:rPr lang="es-ES" sz="1100" b="1" dirty="0" smtClean="0">
                <a:solidFill>
                  <a:schemeClr val="bg1"/>
                </a:solidFill>
              </a:rPr>
              <a:t>Determinada)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34120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62103"/>
              </p:ext>
            </p:extLst>
          </p:nvPr>
        </p:nvGraphicFramePr>
        <p:xfrm>
          <a:off x="557367" y="297992"/>
          <a:ext cx="10815631" cy="69712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12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21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15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653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Instrumentos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Objetivo/Contenidos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aseline="0" dirty="0">
                          <a:solidFill>
                            <a:schemeClr val="tx1"/>
                          </a:solidFill>
                        </a:rPr>
                        <a:t>Actualización</a:t>
                      </a:r>
                      <a:endParaRPr lang="es-C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21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Estrategia Climática de largo plazo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56244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Definir </a:t>
                      </a:r>
                      <a:r>
                        <a:rPr lang="es-E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lineamientos generales a largo plazo </a:t>
                      </a:r>
                      <a:r>
                        <a:rPr lang="es-E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(horizonte </a:t>
                      </a:r>
                      <a:r>
                        <a:rPr lang="es-E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30 </a:t>
                      </a:r>
                      <a:r>
                        <a:rPr lang="es-E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años).</a:t>
                      </a:r>
                    </a:p>
                    <a:p>
                      <a:pPr marL="285750" indent="-285750" algn="l" defTabSz="56244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 smtClean="0"/>
                        <a:t>Metas </a:t>
                      </a:r>
                      <a:r>
                        <a:rPr lang="es-ES" sz="1800" b="0" dirty="0"/>
                        <a:t>de </a:t>
                      </a:r>
                      <a:r>
                        <a:rPr lang="es-ES" sz="1800" b="0" dirty="0" smtClean="0"/>
                        <a:t>reducción sectoriales</a:t>
                      </a:r>
                      <a:r>
                        <a:rPr lang="es-ES" sz="1800" b="0" dirty="0"/>
                        <a:t>. </a:t>
                      </a:r>
                      <a:endParaRPr lang="es-ES" sz="1800" b="0" dirty="0" smtClean="0"/>
                    </a:p>
                    <a:p>
                      <a:pPr marL="285750" indent="-285750" algn="l" defTabSz="56244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 smtClean="0"/>
                        <a:t>Metas</a:t>
                      </a:r>
                      <a:r>
                        <a:rPr lang="es-ES" sz="1800" b="0" baseline="0" dirty="0" smtClean="0"/>
                        <a:t> e </a:t>
                      </a:r>
                      <a:r>
                        <a:rPr lang="es-ES" sz="1800" b="0" baseline="0" dirty="0"/>
                        <a:t>indicadores </a:t>
                      </a:r>
                      <a:r>
                        <a:rPr lang="es-ES" sz="1800" b="0" dirty="0" smtClean="0"/>
                        <a:t>de </a:t>
                      </a:r>
                      <a:r>
                        <a:rPr lang="es-ES" sz="1800" b="0" dirty="0"/>
                        <a:t>adaptación.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 10 años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7728"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Contribución Nacional Determinada (NDC)</a:t>
                      </a:r>
                      <a:endParaRPr lang="es-C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Compromisos </a:t>
                      </a:r>
                      <a:r>
                        <a:rPr lang="es-E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Chile ante la comunidad 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internacional. </a:t>
                      </a:r>
                      <a:endParaRPr lang="es-ES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Contexto </a:t>
                      </a:r>
                      <a:r>
                        <a:rPr lang="es-E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nacional sobre emisiones y absorciones  de GEI y la vulnerabilidad del cambio 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climático.</a:t>
                      </a:r>
                      <a:endParaRPr lang="es-ES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Metas </a:t>
                      </a:r>
                      <a:r>
                        <a:rPr lang="es-E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nacionales de adaptación y 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mitigación. </a:t>
                      </a:r>
                      <a:endParaRPr lang="es-ES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624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/>
                        <a:t>Cada 5 </a:t>
                      </a:r>
                      <a:r>
                        <a:rPr lang="es-ES" sz="1600" baseline="0" dirty="0" smtClean="0"/>
                        <a:t>años</a:t>
                      </a:r>
                      <a:endParaRPr lang="es-CL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21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Planes Sectoriales Mitigación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Medidas costo efectivas de reducción de emisiones de GEI por sector (Energía, Transporte, Minería, Salud, Agricultura y Vivienda)</a:t>
                      </a:r>
                      <a:endParaRPr lang="es-ES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Sistema de Monitoreo, Reporte y 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Verificación. </a:t>
                      </a:r>
                      <a:endParaRPr lang="es-ES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5624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5624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 5 años</a:t>
                      </a:r>
                      <a:endParaRPr lang="es-CL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39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Planes Sectoriales Adaptación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Caracterización </a:t>
                      </a:r>
                      <a:r>
                        <a:rPr lang="es-CL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 sector y su vulnerabilidad, evaluación </a:t>
                      </a:r>
                      <a:r>
                        <a:rPr lang="es-CL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efectos </a:t>
                      </a:r>
                      <a:r>
                        <a:rPr lang="es-CL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adversos del cambio climático y riesgos actuales y </a:t>
                      </a:r>
                      <a:r>
                        <a:rPr lang="es-CL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proyectados.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Medidas de adaptación e 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  </a:t>
                      </a:r>
                      <a:r>
                        <a:rPr lang="es-E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MRV. </a:t>
                      </a:r>
                      <a:endParaRPr lang="es-ES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ONEMI (contraparte técnica para medidas de gestión riesgo de desastres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624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638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 smtClean="0">
                          <a:solidFill>
                            <a:schemeClr val="bg1"/>
                          </a:solidFill>
                        </a:rPr>
                        <a:t>Planes de Acción Regional </a:t>
                      </a:r>
                      <a:endParaRPr lang="es-CL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 CORECC podrán elaborar Planes Regionales considerando  la Estrategia Climática de Largo Plazo, y los Planes Sectoriales de Mitigación y Adaptación.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da flexibilidad a los Gobiernos Regionales para elaborar sus Planes de Acción bajo la las directrices que determina la ley. 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5624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12525</TotalTime>
  <Words>1041</Words>
  <Application>Microsoft Office PowerPoint</Application>
  <PresentationFormat>Personalizado</PresentationFormat>
  <Paragraphs>167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Tema de Office</vt:lpstr>
      <vt:lpstr>Presentación de PowerPoint</vt:lpstr>
      <vt:lpstr>¿Por qué es necesaria una Ley de Cambio Climático?</vt:lpstr>
      <vt:lpstr>¿Porqué una Ley Marco? </vt:lpstr>
      <vt:lpstr>¿Porqué una Ley Marco? </vt:lpstr>
      <vt:lpstr>Presentación de PowerPoint</vt:lpstr>
      <vt:lpstr>Elementos Principales del Anteproyecto Ley Marco de Cambio Climático   </vt:lpstr>
      <vt:lpstr>Meta de mitigación: neutralidad al 2050</vt:lpstr>
      <vt:lpstr>Presentación de PowerPoint</vt:lpstr>
      <vt:lpstr>Presentación de PowerPoint</vt:lpstr>
      <vt:lpstr>Presentación de PowerPoint</vt:lpstr>
      <vt:lpstr>Medios de Implementación de la Estrategia Climática de Largo Plazo.</vt:lpstr>
      <vt:lpstr>Sistemas de información e incorporación de la variable climática a instrumentos existentes.</vt:lpstr>
      <vt:lpstr>Estructura del anteproyecto</vt:lpstr>
      <vt:lpstr>Importancia de legislar y elementos a considerar</vt:lpstr>
      <vt:lpstr>Presentación de PowerPoint</vt:lpstr>
    </vt:vector>
  </TitlesOfParts>
  <Company>mma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Armedari</dc:creator>
  <cp:lastModifiedBy>Paulina Sandoval </cp:lastModifiedBy>
  <cp:revision>444</cp:revision>
  <dcterms:created xsi:type="dcterms:W3CDTF">2018-04-25T12:41:41Z</dcterms:created>
  <dcterms:modified xsi:type="dcterms:W3CDTF">2019-07-05T13:49:49Z</dcterms:modified>
</cp:coreProperties>
</file>